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notesSlides/notesSlide5.xml" ContentType="application/vnd.openxmlformats-officedocument.presentationml.notesSlide+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notesSlides/notesSlide6.xml" ContentType="application/vnd.openxmlformats-officedocument.presentationml.notesSlide+xml"/>
  <Override PartName="/ppt/notesSlides/notesSlide7.xml" ContentType="application/vnd.openxmlformats-officedocument.presentationml.notesSlide+xml"/>
  <Override PartName="/ppt/ink/ink29.xml" ContentType="application/inkml+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ink/ink30.xml" ContentType="application/inkml+xml"/>
  <Override PartName="/ppt/theme/themeOverride1.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8" r:id="rId1"/>
  </p:sldMasterIdLst>
  <p:notesMasterIdLst>
    <p:notesMasterId r:id="rId22"/>
  </p:notesMasterIdLst>
  <p:sldIdLst>
    <p:sldId id="256" r:id="rId2"/>
    <p:sldId id="257" r:id="rId3"/>
    <p:sldId id="315" r:id="rId4"/>
    <p:sldId id="311" r:id="rId5"/>
    <p:sldId id="316" r:id="rId6"/>
    <p:sldId id="258" r:id="rId7"/>
    <p:sldId id="261" r:id="rId8"/>
    <p:sldId id="262" r:id="rId9"/>
    <p:sldId id="264" r:id="rId10"/>
    <p:sldId id="321" r:id="rId11"/>
    <p:sldId id="318" r:id="rId12"/>
    <p:sldId id="306" r:id="rId13"/>
    <p:sldId id="323" r:id="rId14"/>
    <p:sldId id="319" r:id="rId15"/>
    <p:sldId id="307" r:id="rId16"/>
    <p:sldId id="313" r:id="rId17"/>
    <p:sldId id="314" r:id="rId18"/>
    <p:sldId id="308" r:id="rId19"/>
    <p:sldId id="309" r:id="rId20"/>
    <p:sldId id="320" r:id="rId21"/>
  </p:sldIdLst>
  <p:sldSz cx="9144000" cy="5143500" type="screen16x9"/>
  <p:notesSz cx="6858000" cy="9144000"/>
  <p:embeddedFontLst>
    <p:embeddedFont>
      <p:font typeface="Figtree Black" pitchFamily="2" charset="0"/>
      <p:bold r:id="rId23"/>
      <p:italic r:id="rId24"/>
      <p:boldItalic r:id="rId25"/>
    </p:embeddedFont>
    <p:embeddedFont>
      <p:font typeface="Hanken Grotesk" pitchFamily="2" charset="77"/>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F600C43-7E2D-46F8-92AC-2A67840EEC6C}">
  <a:tblStyle styleId="{FF600C43-7E2D-46F8-92AC-2A67840EEC6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59"/>
    <p:restoredTop sz="70923"/>
  </p:normalViewPr>
  <p:slideViewPr>
    <p:cSldViewPr snapToGrid="0">
      <p:cViewPr varScale="1">
        <p:scale>
          <a:sx n="103" d="100"/>
          <a:sy n="103" d="100"/>
        </p:scale>
        <p:origin x="976"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presProps" Target="presProps.xml"/><Relationship Id="rId8" Type="http://schemas.openxmlformats.org/officeDocument/2006/relationships/slide" Target="slides/slide7.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5:35.049"/>
    </inkml:context>
    <inkml:brush xml:id="br0">
      <inkml:brushProperty name="width" value="0.05" units="cm"/>
      <inkml:brushProperty name="height" value="0.05" units="cm"/>
      <inkml:brushProperty name="color" value="#FFFFFF"/>
    </inkml:brush>
  </inkml:definitions>
  <inkml:trace contextRef="#ctx0" brushRef="#br0">154 4 24575,'-7'0'0,"-4"0"0,0 3 0,-39 47 0,29-27 0,-22 40 0,37-47 0,5 5 0,-2-10 0,3 0 0,0-4 0,0 0 0,3-3 0,-2 3 0,5-6 0,-5 5 0,5-5 0,2 5 0,0-1 0,-1 2 0,-4 0 0,-3 20 0,0 16 0,0 12 0,0-8 0,4-22 0,-3-16 0,5-8 0,-2 6 0,27 14 0,24 5 0,12 3 0,7 1 0,6-1-217,-8-9 0,6-1 0,-3-5 217,28 1 0,-7-12 0,-25-15 0,-7-5 0,23-2 0,-51-54 0,-24 14 0,-2-9 0,-3 7 651,-7 39-651,-8-5 0,-22-3 0,9 9 0,-42-13 0,41 24 0,-20-8 0,30 14 0,-2-3 0,-14-5 0,3-3 0,-25-10 0,15-4 0,0 6 0,13-2 0,10 4 0,8 8 0,0-4 0,7 13 0,10-3 0,6 6 0,9-4 0,54 5 0,-25 0 0,4 0 0,6 0 0,10 0 0,-1 0 0,11 0 0,5 0 0,-4 0-565,-7 2 0,-1 1 0,1 0 0,2-1 565,14-1 0,5-1 0,-1 1 0,-9 0 0,-4 2 0,-6 0 0,-12 1 0,24-1 0,-102-2 0,-46 2 0,-4-3 0,-28 9 0,-13 1 0,11-8 0,-1 0 0,18 5 0,-3 1 0,3-4 0,-24-7 0,10-2 0,3 3 0,-2-6 0,-1-1 2260,-11 7-2260,21-3 0,3 1 0,4 4 0,40 0 0,14 3 0,9-2 0,-2 2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7:35.931"/>
    </inkml:context>
    <inkml:brush xml:id="br0">
      <inkml:brushProperty name="width" value="0.05" units="cm"/>
      <inkml:brushProperty name="height" value="0.05" units="cm"/>
      <inkml:brushProperty name="color" value="#FFFFFF"/>
    </inkml:brush>
  </inkml:definitions>
  <inkml:trace contextRef="#ctx0" brushRef="#br0">62 108 24575,'-8'0'0,"1"0"0,-1 0 0,1 0 0,0 0 0,3-4 0,3 3 0,6-2 0,-1 0 0,-1-1 0,0 0 0,1 4 0,0 4 0,-1 3 0,-3 0 0,0 0 0,0 4 0,0 0 0,0 1 0,0-2 0,0-2 0,0-1 0,0 0 0,0 1 0,0-1 0,0 0 0,0 0 0,0 1 0,0-1 0,4-3 0,-4 3 0,4-3 0,-4 3 0,0-6 0,0-11 0,0-4 0,-7-34 0,1 21 0,-8-34 0,9 36 0,-1-6 0,6 19 0,0 2 0,0 2 0,0 7 0,0 9 0,0 1 0,0 8 0,0-6 0,-4 4 0,4-4 0,-4 0 0,4-4 0,0 0 0,0 1 0,0-1 0,0 0 0,0 0 0,0 1 0,0-1 0,0 0 0,0 1 0,0-1 0,0 0 0,0 0 0,0 1 0,0-1 0,0 0 0,0 1 0,0-1 0,0 0 0,0 0 0,0 1 0,0-1 0,-3-3 0,2-4 0,-2-4 0,3-4 0,0 1 0,0 0 0,0-1 0,0 4 0,0 1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7:40.327"/>
    </inkml:context>
    <inkml:brush xml:id="br0">
      <inkml:brushProperty name="width" value="0.05" units="cm"/>
      <inkml:brushProperty name="height" value="0.05" units="cm"/>
      <inkml:brushProperty name="color" value="#FFFFFF"/>
    </inkml:brush>
  </inkml:definitions>
  <inkml:trace contextRef="#ctx0" brushRef="#br0">322 173 24575,'0'3'0,"0"-2"0,0 10 0,0-4 0,0 4 0,0-3 0,0 2 0,0-2 0,0 2 0,0-2 0,-3 0 0,2-2 0,-2-2 0,3 7 0,0-3 0,0 2 0,0-2 0,0-1 0,0 0 0,0 1 0,0-1 0,3 0 0,-2 0 0,2 1 0,-3-1 0,0 0 0,3-3 0,-2 3 0,2-3 0,-3 3 0,0 0 0,0 1 0,0-1 0,0 0 0,0 0 0,0 1 0,0-1 0,0 0 0,0 1 0,0-1 0,0 0 0,0 0 0,0 1 0,0-1 0,0 0 0,0-6 0,0-5 0,-3-8 0,-4-19 0,-5-26 0,4 7 0,0-1 0,-2-23 0,-2-8 0,11 63 0,-4 2 0,2 13 0,-1 4 0,-8 13 0,-2 6 0,-1 9 0,-15 15 0,9-1 0,-22 18 0,22-23 0,-6-5 0,22-22 0,-2-9 0,10-2 0,1-6 0,0-1 0,4-8 0,0-25 0,21-35 0,-13 24 0,15-27 0,-27 63 0,2-16 0,-6 21 0,3 0 0,-2 10 0,2 5 0,-3 8 0,5 8 0,-4 24 0,3-11 0,-4 28 0,0-37 0,0 5 0,0-19 0,-4-6 0,0-1 0,-4-15 0,4 2 0,-1-38 0,-1-1 0,4-17 0,-2 20 0,5 14 0,2 21 0,-3 6 0,0 15 0,-3 3 0,2 14 0,-18 38 0,8 6 0,-1-20 0,-1-1 0,-4 16 0,8-26 0,-3-30 0,8-14 0,0-5 0,-8-10 0,7 6 0,-5-5 0,7 7 0,0 4 0,-1 3 0,-4 1 0,4 3 0,1 0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6:43.565"/>
    </inkml:context>
    <inkml:brush xml:id="br0">
      <inkml:brushProperty name="width" value="0.05" units="cm"/>
      <inkml:brushProperty name="height" value="0.05" units="cm"/>
      <inkml:brushProperty name="color" value="#FFFFFF"/>
    </inkml:brush>
  </inkml:definitions>
  <inkml:trace contextRef="#ctx0" brushRef="#br0">8 0 24575,'-4'0'0,"1"0"0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6:45.192"/>
    </inkml:context>
    <inkml:brush xml:id="br0">
      <inkml:brushProperty name="width" value="0.05" units="cm"/>
      <inkml:brushProperty name="height" value="0.05" units="cm"/>
      <inkml:brushProperty name="color" value="#FFFFFF"/>
    </inkml:brush>
  </inkml:definitions>
  <inkml:trace contextRef="#ctx0" brushRef="#br0">152 200 24575,'0'7'0,"0"4"0,-3-3 0,2 23 0,-2 1 0,3 42 0,0-28 0,-5 15 0,4-39 0,-3-5 0,4 3 0,0 9 0,0 2 0,0 19 0,0-20 0,0 3 0,0-15 0,0-5 0,0-1 0,3-4 0,-2 2 0,2-6 0,1 6 0,-4 8 0,4-5 0,-4 3 0,3-12 0,-2-4 0,2-4 0,-3-7 0,0-17 0,-6-8 0,5-48 0,-13-9 0,13 26 0,0-3 0,-7 11 0,0 1 0,4 6 0,1 3 0,-6-14 0,-1 33 0,6 11 0,-3 10 0,0-5 0,-1 6 0,1-6 0,-1 3 0,1-1 0,-10-4 0,8 8 0,-5-2 0,11 7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7:47.631"/>
    </inkml:context>
    <inkml:brush xml:id="br0">
      <inkml:brushProperty name="width" value="0.05" units="cm"/>
      <inkml:brushProperty name="height" value="0.05" units="cm"/>
      <inkml:brushProperty name="color" value="#FFFFFF"/>
    </inkml:brush>
  </inkml:definitions>
  <inkml:trace contextRef="#ctx0" brushRef="#br0">14 9 24575,'0'-8'0,"0"7"0,0 5 0,0 5 0,0 1 0,0 1 0,0 0 0,0 4 0,4-4 0,-4 0 0,4-4 0,-4 0 0,3-3 0,-2 3 0,2-3 0,-3 3 0,3-3 0,-2 3 0,2-3 0,-3 3 0,0 0 0,3 1 0,-2-1 0,6-3 0,-7 2 0,-3-18 0,-3-1 0,-6-15 0,7 9 0,-3-7 0,7 13 0,-3-5 0,4 8 0,-4 6 0,4-3 0,-4 9 0,4-1 0,0 6 0,0 1 0,0-1 0,0 0 0,0 1 0,0-1 0,0 0 0,0 0 0,0 1 0,3-4 0,-2 2 0,6-5 0,-3 2 0,3-3 0,0 0 0,1 0 0,-1 0 0,0 0 0,1 0 0,2-3 0,1 2 0,4-2 0,-3 3 0,-5-3 0,-4-1 0,-6-4 0,-1 4 0,-4-3 0,1 3 0,0-3 0,-1 3 0,1-3 0,-1 6 0,1-2 0,3 0 0,4 2 0,4-6 0,3 7 0,10-8 0,-5 7 0,9-6 0,-10 2 0,0 1 0,-4 1 0,1 3 0,-1 0 0,0 0 0,-3 3 0,3-2 0,-7 6 0,7-7 0,-6 7 0,5-6 0,-2 5 0,7 1 0,-6 2 0,5-2 0,-10-1 0,7-5 0,-6 6 0,5-3 0,-5 3 0,2 0 0,-3-3 0,0 0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5:35.049"/>
    </inkml:context>
    <inkml:brush xml:id="br0">
      <inkml:brushProperty name="width" value="0.05" units="cm"/>
      <inkml:brushProperty name="height" value="0.05" units="cm"/>
      <inkml:brushProperty name="color" value="#FFFFFF"/>
    </inkml:brush>
  </inkml:definitions>
  <inkml:trace contextRef="#ctx0" brushRef="#br0">154 4 24575,'-7'0'0,"-4"0"0,0 3 0,-39 47 0,29-27 0,-22 40 0,37-47 0,5 5 0,-2-10 0,3 0 0,0-4 0,0 0 0,3-3 0,-2 3 0,5-6 0,-5 5 0,5-5 0,2 5 0,0-1 0,-1 2 0,-4 0 0,-3 20 0,0 16 0,0 12 0,0-8 0,4-22 0,-3-16 0,5-8 0,-2 6 0,27 14 0,24 5 0,12 3 0,7 1 0,6-1-217,-8-9 0,6-1 0,-3-5 217,28 1 0,-7-12 0,-25-15 0,-7-5 0,23-2 0,-51-54 0,-24 14 0,-2-9 0,-3 7 651,-7 39-651,-8-5 0,-22-3 0,9 9 0,-42-13 0,41 24 0,-20-8 0,30 14 0,-2-3 0,-14-5 0,3-3 0,-25-10 0,15-4 0,0 6 0,13-2 0,10 4 0,8 8 0,0-4 0,7 13 0,10-3 0,6 6 0,9-4 0,54 5 0,-25 0 0,4 0 0,6 0 0,10 0 0,-1 0 0,11 0 0,5 0 0,-4 0-565,-7 2 0,-1 1 0,1 0 0,2-1 565,14-1 0,5-1 0,-1 1 0,-9 0 0,-4 2 0,-6 0 0,-12 1 0,24-1 0,-102-2 0,-46 2 0,-4-3 0,-28 9 0,-13 1 0,11-8 0,-1 0 0,18 5 0,-3 1 0,3-4 0,-24-7 0,10-2 0,3 3 0,-2-6 0,-1-1 2260,-11 7-2260,21-3 0,3 1 0,4 4 0,40 0 0,14 3 0,9-2 0,-2 2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1-29T10:15:55.343"/>
    </inkml:context>
    <inkml:brush xml:id="br0">
      <inkml:brushProperty name="width" value="0.3" units="cm"/>
      <inkml:brushProperty name="height" value="0.6" units="cm"/>
      <inkml:brushProperty name="color" value="#FFFFFF"/>
      <inkml:brushProperty name="tip" value="rectangle"/>
      <inkml:brushProperty name="rasterOp" value="maskPen"/>
    </inkml:brush>
  </inkml:definitions>
  <inkml:trace contextRef="#ctx0" brushRef="#br0">716 148,'-64'6,"0"0,7-4,3 0,-31 10,35-11,40 2,-18-3,7 0,-9 0,94 9,-25-7,50 10,-61-11,-14 2,-3-3,64 17,4-5,8 7,-24-11,-48-8,0 0,-54 0,-43 0,19 4,-10 3,0 1,5-1,0 0,2 1,-27 8,9 0,-11 4,78-12,7-8,71 7,-6-5,37 2,14 0,-12-4,-3 0,-8 0,-5 0,-7 0,-16 0,-36-4,1 3,-9-2,-59 3,18 6,-21-2,-5 1,-23 10,11-2,7 4,41 2,4-1,10-8,17-46,9-25,-3 10,0-4,4-25,-1 3,6-9,-26 52</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1-29T10:15:57.037"/>
    </inkml:context>
    <inkml:brush xml:id="br0">
      <inkml:brushProperty name="width" value="0.3" units="cm"/>
      <inkml:brushProperty name="height" value="0.6" units="cm"/>
      <inkml:brushProperty name="color" value="#FFFFFF"/>
      <inkml:brushProperty name="tip" value="rectangle"/>
      <inkml:brushProperty name="rasterOp" value="maskPen"/>
    </inkml:brush>
  </inkml:definitions>
  <inkml:trace contextRef="#ctx0" brushRef="#br0">271 1255,'0'49,"0"11,0-3,0 33,0-8,0-18,0 0,0 20,0-27,0-2,0 22,0-31,0-18,0-24,0-48,16-38,-1-1,3-20,4-4,-1 17,4-3,1-3,1-1,-3 10,1-3,0-1,1 1,0-1,1 0,1-3,-1 2,0 4,-3 9,2-4,-3 8,-2 5,8-29,-10 42,-19 81,1 46,-2 23,-1-8,-2 7,1-2,0-9,0-2,-2 3,-1-4,0 3,-3-1,0-8,-10 17,-2-4,7-10,0 2,0-8,-4-8,2-8,-6 26,15-72,0-11,-14-10,10 8,-9-1,10 32,-1 11,-9 23,-3 10,7-13,0 3,-3 6,-2 8,3-7,6-8,3-4,-9 43,18-85,-2-59,-2-40,4 20,-1-8,1-8,0-5,-1 3,0-8,0-4,0-2,0 0,0 5,1 6,0 2,0 0,0 0,0 2,0 1,0-13,0-1,0 2,0 7,0 13,0-19,0 26,0 37,-8 116,-9-18,-5 9,8-9,0 7,-2 1,-7 14,-2 2,1-1,2-8,1-1,2-2,3-1,2-2,0-6,-3-3,1-6,1 32,9-72,-3 3,5-70,3-34,3 2,1-8,-1 4,0-5,1 5,2-4,1 12,3-10,-9 86,0 72,4-6,2 9,-1 15,1 1,-1-12,1-7,3 24,-6-84,-2-4,-15-92,-1 14,-2-3,5 13,1 2,-3-4,0-1</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1-29T10:16:12.355"/>
    </inkml:context>
    <inkml:brush xml:id="br0">
      <inkml:brushProperty name="width" value="0.3" units="cm"/>
      <inkml:brushProperty name="height" value="0.6" units="cm"/>
      <inkml:brushProperty name="color" value="#FFFFFF"/>
      <inkml:brushProperty name="tip" value="rectangle"/>
      <inkml:brushProperty name="rasterOp" value="maskPen"/>
    </inkml:brush>
  </inkml:definitions>
  <inkml:trace contextRef="#ctx0" brushRef="#br0">603 824,'67'29,"-1"0,11 1,5-5,-12-12,4-4,3 0,7 1,2 0,-3-1,-10-4,-3-2,-3 1,13 1,-14-1,-24-4,-42 0,-60-2,-23-2,11-4,-9 3,-18-1,11 0,26-2,4-1,-29-1,5 2,14-2,30-3,28 4,-2-5,-9-3,5 5,-1-1,6 9,0-6,-28-12,17 7,-31-23,36 27,-2-11,9 15,-6-24,-13-24,4 5,-7-10,20 21,2-46,-2 23,0-4,10-2,0 2,-9 11,1 7,9-1,-2 48,-28 27,-14 18,-5 6,-2 4,-6 4,-1 3,-2 10,12-8,23-18,3 8,23-42,0 0,26-53,-20 28,20-46,-26 44,3 1,17 44,-1 4,0 13,0 5,10 20,-6 0,-2-33,-13-30,2-8,37-55,-12 10,14-27,4-7,-19 29,-2 2,0-6,-2 3,-2 2,-32 46,-30 3,0 0,-2 0,13 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1-29T10:16:38.436"/>
    </inkml:context>
    <inkml:brush xml:id="br0">
      <inkml:brushProperty name="width" value="0.3" units="cm"/>
      <inkml:brushProperty name="height" value="0.6" units="cm"/>
      <inkml:brushProperty name="color" value="#FFFFFF"/>
      <inkml:brushProperty name="tip" value="rectangle"/>
      <inkml:brushProperty name="rasterOp" value="maskPen"/>
    </inkml:brush>
  </inkml:definitions>
  <inkml:trace contextRef="#ctx0" brushRef="#br0">311 190,'-4'85,"0"-29,4 36,0-28,0-6,0-13,0-38,0 1,4 15,0-15,-26-51,12 4,-10-11,-1-2,8 8,-5 0,9 23,5 10,1-7,0 3,2-10,-2 9,3-1,0 82,1-18,-1 3,0 1,0 12,4-28,-3-7,2-17,-3 0,0 6,0 0,0 0,-14 25,4 3,-11 21,12-23,0-22,-15-93,0 5,10 19,1-3,-10-41,22 23,-7-21,1 3,6 10,-6 1,7 21,0 5,0 31,-4 6,0 9</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1-29T10:15:55.343"/>
    </inkml:context>
    <inkml:brush xml:id="br0">
      <inkml:brushProperty name="width" value="0.3" units="cm"/>
      <inkml:brushProperty name="height" value="0.6" units="cm"/>
      <inkml:brushProperty name="color" value="#FFFFFF"/>
      <inkml:brushProperty name="tip" value="rectangle"/>
      <inkml:brushProperty name="rasterOp" value="maskPen"/>
    </inkml:brush>
  </inkml:definitions>
  <inkml:trace contextRef="#ctx0" brushRef="#br0">716 148,'-64'6,"0"0,7-4,3 0,-31 10,35-11,40 2,-18-3,7 0,-9 0,94 9,-25-7,50 10,-61-11,-14 2,-3-3,64 17,4-5,8 7,-24-11,-48-8,0 0,-54 0,-43 0,19 4,-10 3,0 1,5-1,0 0,2 1,-27 8,9 0,-11 4,78-12,7-8,71 7,-6-5,37 2,14 0,-12-4,-3 0,-8 0,-5 0,-7 0,-16 0,-36-4,1 3,-9-2,-59 3,18 6,-21-2,-5 1,-23 10,11-2,7 4,41 2,4-1,10-8,17-46,9-25,-3 10,0-4,4-25,-1 3,6-9,-26 52</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7:01.942"/>
    </inkml:context>
    <inkml:brush xml:id="br0">
      <inkml:brushProperty name="width" value="0.05" units="cm"/>
      <inkml:brushProperty name="height" value="0.05" units="cm"/>
      <inkml:brushProperty name="color" value="#FFFFFF"/>
    </inkml:brush>
  </inkml:definitions>
  <inkml:trace contextRef="#ctx0" brushRef="#br0">0 161 24575,'5'3'0,"1"-2"0,-5 5 0,5-5 0,-2 5 0,0-2 0,3 0 0,-6 3 0,5-6 0,-2 5 0,0-2 0,3 0 0,-6 3 0,5-6 0,-5 5 0,5-5 0,-5 5 0,2-2 0,1 4 0,0-1 0,0 0 0,-1 1 0,0-4 0,1-1 0,3 0 0,1-2 0,-1 2 0,0-3 0,-3-3 0,-4 2 0,-7-6 0,-1 7 0,-12-8 0,10 4 0,-7-1 0,10 1 0,0 4 0,-1 0 0,1 0 0,-1 0 0,4-3 0,-2 2 0,5-5 0,-6 5 0,6-6 0,-2 3 0,3-3 0,0-1 0,0 1 0,0 0 0,0-1 0,0 1 0,3 3 0,1 0 0,0 8 0,3-4 0,-3 4 0,3-4 0,-3 3 0,3-2 0,-3 2 0,3-3 0,0 0 0,-3 3 0,3-2 0,-3 2 0,3-3 0,1 0 0,-1 0 0,0 0 0,0 0 0,1 0 0,-1 0 0,0 0 0,1 0 0,-1-3 0,0 2 0,0-2 0,1 3 0,-1 0 0,0 0 0,1 0 0,-1 0 0,0 0 0,0 0 0,1 0 0,-1 0 0,0 0 0,1 0 0,-1 0 0,0 0 0,0 0 0,1 0 0,-1 0 0,0 0 0,1 0 0,2 0 0,-2 0 0,3 0 0,-4 0 0,0 0 0,1 0 0,-1 0 0,0 0 0,0 0 0,1 0 0,-4-3 0,2 2 0,-2-3 0,4 1 0,-1 2 0,0-2 0,0 0 0,1 2 0,-1-2 0,0 3 0,-3-4 0,3 3 0,-3-2 0,3 3 0,-3-3 0,3 2 0,-6 1 0,2 4 0,-3 3 0,0 1 0,0-1 0,3-3 0,-2 2 0,2-2 0,-3 4 0,0-1 0,-3-3 0,2 3 0,-6-7 0,3 4 0,-3-4 0,-1 0 0,1 0 0,0 0 0,-1 0 0,4-4 0,-6 3 0,5-2 0,-9 3 0,6 0 0,4-3 0,-2 2 0,5-2 0,-6 3 0,-1 3 0,1-2 0,0 2 0,-1 0 0,1-2 0,-1 6 0,-2-3 0,1 3 0,-11 1 0,11 0 0,-8 0 0,13-1 0,-3-3 0,3 3 0,-3-3 0,-4 3 0,3-3 0,-6 2 0,6-5 0,0-1 0,5-4 0,3-3 0,0-1 0,0-2 0,3-2 0,-2-9 0,2 8 0,-3-3 0,0 18 0,0 3 0,4 10 0,20 48 0,1 14 0,-3-15 0,0 1 0,1 13 0,-6-22 0,-23-61 0,-30-77 0,5 18 0,0-5 0,1 1 0,6 9 0,-1-4 0,21 47 0,4 14 0,0 14 0,4 9 0,-3 20 0,10 24 0,-3-6 0,1-3 0,-7-30 0,-2-24 0,-7-8 0,2-9 0,1-48 0,0 32 0,4-48 0,5 45 0,1-5 0,12-9 0,10 4 0,-5 10 0,2 7 0,-17 26 0,-2 7 0,-1 12 0,15 46 0,3 9 0,1 8 0,-7-19 0,-2-5 0,-6-14 0,11 35 0,-20-58 0,4-8 0,-8-6 0,3 0 0,-2-4 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7:15.172"/>
    </inkml:context>
    <inkml:brush xml:id="br0">
      <inkml:brushProperty name="width" value="0.05" units="cm"/>
      <inkml:brushProperty name="height" value="0.05" units="cm"/>
      <inkml:brushProperty name="color" value="#FFFFFF"/>
    </inkml:brush>
  </inkml:definitions>
  <inkml:trace contextRef="#ctx0" brushRef="#br0">1 1 24575,'0'7'0,"3"-3"0,-2 3 0,6 0 0,-7 1 0,4 3 0,-4-4 0,0 0 0,0 0 0,0 1 0,0-1 0,0 0 0,0 1 0,0-1 0,0 0 0,0 0 0,0 1 0,0-1 0,0 0 0,0 1 0,0-1 0,0 0 0,0 0 0,0 1 0,-4-1 0,3 0 0,-2 1 0,3-1 0,-3-3 0,2-4 0,-2-4 0,3-4 0,0 1 0,0-1 0,0 1 0,0 0 0,0-1 0,0 1 0,0-1 0,0 1 0,0 0 0,0-1 0,0 1 0,0-1 0,0 8 0,3-3 0,-2 9 0,8 19 0,-4-4 0,2 9 0,-3-11 0,-4-11 0,4 0 0,-4-2 0,0-5 0,0 6 0,-4-10 0,4 2 0,0-6 0,0-1 0,0 1 0,0 0 0,3 2 0,2 2 0,-1 6 0,2-2 0,-2 6 0,0-7 0,-1 4 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7:25.313"/>
    </inkml:context>
    <inkml:brush xml:id="br0">
      <inkml:brushProperty name="width" value="0.05" units="cm"/>
      <inkml:brushProperty name="height" value="0.05" units="cm"/>
      <inkml:brushProperty name="color" value="#FFFFFF"/>
    </inkml:brush>
  </inkml:definitions>
  <inkml:trace contextRef="#ctx0" brushRef="#br0">62 203 24575,'3'-5'0,"-2"5"0,5 4 0,-2 1 0,3 1 0,7 1 0,-5 1 0,5 3 0,-4-7 0,2 2 0,3-2 0,-4 1 0,0 1 0,-4-5 0,3 2 0,-1-3 0,1 0 0,-3 0 0,1 3 0,2-2 0,2 6 0,2-3 0,-2 0 0,-2-1 0,-2-3 0,-1 3 0,0-2 0,4 2 0,0-3 0,1 3 0,-2-2 0,-3 2 0,4-3 0,-3 0 0,12 0 0,-7 0 0,13 0 0,-4 0 0,17 0 0,-14 0 0,-3 0 0,-23 0 0,-17-4 0,-15-3 0,-41-22 0,3 3 0,-6-1 0,37 13 0,20 14 0,12 0 0,7-3 0,6 2 0,9-2 0,1 3 0,6 0 0,-5 0 0,10 0 0,-13 0 0,13 4 0,-7-3 0,-4 7 0,-6-8 0,-16 4 0,-10-4 0,-60 0 0,-19 8 0,1-2 0,22 4 0,56-6 0,16-4 0,12 0 0,8 0 0,31-7 0,-17 1 0,11-2 0,-27 4 0,-6 4 0,-10 0 0,-6-3 0,-6-2 0,-1 1 0,2-2 0,9 5 0,8 1 0,33 7 0,-10-2 0,14 2 0,-27-4 0,3-2 0,-7 2 0,1 1 0,-20-8 0,-4 6 0,-10-9 0,-23 6 0,25-2 0,-20 3 0,37 0 0,5 0 0,7 0 0,42 7 0,-1-5 0,46 6 0,-40-8 0,-7 0 0,-35 0 0,-9 0 0,1 0 0,-11 0 0,1 0 0,-12 0 0,3 0 0,-31 0 0,20-4 0,-20 3 0,37 1 0,2 1 0,10 2 0,10 2 0,34 3 0,17 5 0,22-3 0,-33-3 0,-19-7 0,-28 0 0,2 0 0,8 0 0,-7 0 0,4 0 0,-13-3 0,-8 2 0,-4-6 0,-13 7 0,5-7 0,-11 6 0,5-6 0,-6 6 0,9-7 0,3 7 0,8-2 0,1 3 0,-1 0 0,1 0 0,-1 0 0,1-3 0,0 2 0,3-6 0,0 3 0,4-3 0,-3 3 0,9 0 0,-1 4 0,9 0 0,18 6 0,-8-4 0,58 4 0,-11 1 0,-22-6 0,3 0 0,13 3 0,1-1 0,-11-2 0,-1-2 0,10-5 0,-3-1 0,7 3 0,-34-13 0,-30 13 0,-8 0 0,0 1 0,-6 3 0,-51 0 0,-4 0 0,9 0 0,0 0 0,-12 0 0,13 0 0,38 0 0,6 0 0,3 0 0,-8 0 0,6 0 0,-10 0 0,12 0 0,-3 0 0,1 0 0,1 0 0,-1 0 0,2 0 0,1-4 0,-1 4 0,1-4 0,0 1 0,-1 2 0,1-2 0,-1 3 0,1 0 0,-4 0 0,0 3 0,-10 2 0,5 3 0,2 0 0,4-4 0,-4 3 0,-15 0 0,4 2 0,-3-3 0,17-2 0,7 2 0,4 2 0,0 7 0,7 0 0,-6-4 0,6 9 0,-3-10 0,5 9 0,-5-11 0,-1 3 0,-3-10 0,-14-33 0,11 8 0,-19-26 0,12-10 0,-14 2 0,13 1 0,-2 16 0,13 33 0,0-3 0,-3 7 0,2-3 0,-6 7 0,3 0 0,-8 13 0,-34 41 0,1-3 0,1 0 0,1 0 0,2 1 0,-3 5 0,39-39 0,2-8 0,15-6 0,-6-7 0,14-2 0,-8-9 0,8 1 0,-7-3 0,8-49 0,-16 32 0,3-29 0,-4 51 0,-4 12 0,4 10 0,-4 6 0,0-1 0,0 5 0,0-6 0,0-4 0,-4 0 0,4-4 0,0-3 0,4-1 0,3-3 0,-3 3 0,2-2 0,-2 6 0,7 0 0,0 1 0,1 6 0,-2-9 0,-6-2 0,6-10 0,-8-11 0,4 2 0,2-43 0,-6-4 0,5 4 0,-7 10 0,0 48 0,0 5 0,0 8 0,-3 3 0,-4 16 0,2 15 0,-1-7 0,6 41 0,0-50 0,0 21 0,-4-50 0,3-24 0,-3-19 0,4-23 0,0 26 0,0-1 0,3 36 0,-2 13 0,6 10 0,-6 52 0,8-32 0,-8 12 0,-1 2 0,4-6 0,-4 6 0,7-73 0,2-22 0,7-56 0,15 8 0,-17 38 0,0 3 0,16-14 0,-15 20 0,-16 50 0,-6 22 0,-7 2 0,-1 40 0,-10-3 0,10-5 0,0-14 0,11-38 0,0-19 0,-1-5 0,0-69 0,0 40 0,5-34 0,0 59 0,0 6 0,4 13 0,3 3 0,-2 16 0,18 55 0,-13-24 0,8 33 0,-6-52 0,-10-16 0,8-9 0,-9-2 0,5-2 0,1-6 0,7-9 0,13-26 0,7-7 0,5 13 0,2-1 0,7-20 0,-1 4 0,21 6 0,-40 18 0,-25 26 0,-3 0 0,0 8 0,0-2 0,0-4 0,0-1 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7:32.542"/>
    </inkml:context>
    <inkml:brush xml:id="br0">
      <inkml:brushProperty name="width" value="0.05" units="cm"/>
      <inkml:brushProperty name="height" value="0.05" units="cm"/>
      <inkml:brushProperty name="color" value="#FFFFFF"/>
    </inkml:brush>
  </inkml:definitions>
  <inkml:trace contextRef="#ctx0" brushRef="#br0">15 1 24575,'0'7'0,"0"0"0,0 1 0,0-1 0,0 0 0,0 1 0,0-1 0,0 0 0,0 0 0,-3 1 0,2-1 0,-2 0 0,3 1 0,-3-4 0,2 2 0,-3-8 0,4 1 0,4-3 0,-4-3 0,7 6 0,-3-2 0,3 3 0,1 0 0,-1 0 0,0 0 0,0 0 0,1 0 0,-4 3 0,2-2 0,-2 2 0,4-3 0,-4 3 0,2-2 0,-5 2 0,2-3 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7:35.931"/>
    </inkml:context>
    <inkml:brush xml:id="br0">
      <inkml:brushProperty name="width" value="0.05" units="cm"/>
      <inkml:brushProperty name="height" value="0.05" units="cm"/>
      <inkml:brushProperty name="color" value="#FFFFFF"/>
    </inkml:brush>
  </inkml:definitions>
  <inkml:trace contextRef="#ctx0" brushRef="#br0">62 108 24575,'-8'0'0,"1"0"0,-1 0 0,1 0 0,0 0 0,3-4 0,3 3 0,6-2 0,-1 0 0,-1-1 0,0 0 0,1 4 0,0 4 0,-1 3 0,-3 0 0,0 0 0,0 4 0,0 0 0,0 1 0,0-2 0,0-2 0,0-1 0,0 0 0,0 1 0,0-1 0,0 0 0,0 0 0,0 1 0,0-1 0,4-3 0,-4 3 0,4-3 0,-4 3 0,0-6 0,0-11 0,0-4 0,-7-34 0,1 21 0,-8-34 0,9 36 0,-1-6 0,6 19 0,0 2 0,0 2 0,0 7 0,0 9 0,0 1 0,0 8 0,0-6 0,-4 4 0,4-4 0,-4 0 0,4-4 0,0 0 0,0 1 0,0-1 0,0 0 0,0 0 0,0 1 0,0-1 0,0 0 0,0 1 0,0-1 0,0 0 0,0 0 0,0 1 0,0-1 0,0 0 0,0 1 0,0-1 0,0 0 0,0 0 0,0 1 0,0-1 0,-3-3 0,2-4 0,-2-4 0,3-4 0,0 1 0,0 0 0,0-1 0,0 4 0,0 1 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7:40.327"/>
    </inkml:context>
    <inkml:brush xml:id="br0">
      <inkml:brushProperty name="width" value="0.05" units="cm"/>
      <inkml:brushProperty name="height" value="0.05" units="cm"/>
      <inkml:brushProperty name="color" value="#FFFFFF"/>
    </inkml:brush>
  </inkml:definitions>
  <inkml:trace contextRef="#ctx0" brushRef="#br0">322 173 24575,'0'3'0,"0"-2"0,0 10 0,0-4 0,0 4 0,0-3 0,0 2 0,0-2 0,0 2 0,0-2 0,-3 0 0,2-2 0,-2-2 0,3 7 0,0-3 0,0 2 0,0-2 0,0-1 0,0 0 0,0 1 0,0-1 0,3 0 0,-2 0 0,2 1 0,-3-1 0,0 0 0,3-3 0,-2 3 0,2-3 0,-3 3 0,0 0 0,0 1 0,0-1 0,0 0 0,0 0 0,0 1 0,0-1 0,0 0 0,0 1 0,0-1 0,0 0 0,0 0 0,0 1 0,0-1 0,0 0 0,0-6 0,0-5 0,-3-8 0,-4-19 0,-5-26 0,4 7 0,0-1 0,-2-23 0,-2-8 0,11 63 0,-4 2 0,2 13 0,-1 4 0,-8 13 0,-2 6 0,-1 9 0,-15 15 0,9-1 0,-22 18 0,22-23 0,-6-5 0,22-22 0,-2-9 0,10-2 0,1-6 0,0-1 0,4-8 0,0-25 0,21-35 0,-13 24 0,15-27 0,-27 63 0,2-16 0,-6 21 0,3 0 0,-2 10 0,2 5 0,-3 8 0,5 8 0,-4 24 0,3-11 0,-4 28 0,0-37 0,0 5 0,0-19 0,-4-6 0,0-1 0,-4-15 0,4 2 0,-1-38 0,-1-1 0,4-17 0,-2 20 0,5 14 0,2 21 0,-3 6 0,0 15 0,-3 3 0,2 14 0,-18 38 0,8 6 0,-1-20 0,-1-1 0,-4 16 0,8-26 0,-3-30 0,8-14 0,0-5 0,-8-10 0,7 6 0,-5-5 0,7 7 0,0 4 0,-1 3 0,-4 1 0,4 3 0,1 0 0</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6:43.565"/>
    </inkml:context>
    <inkml:brush xml:id="br0">
      <inkml:brushProperty name="width" value="0.05" units="cm"/>
      <inkml:brushProperty name="height" value="0.05" units="cm"/>
      <inkml:brushProperty name="color" value="#FFFFFF"/>
    </inkml:brush>
  </inkml:definitions>
  <inkml:trace contextRef="#ctx0" brushRef="#br0">8 0 24575,'-4'0'0,"1"0"0</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6:45.192"/>
    </inkml:context>
    <inkml:brush xml:id="br0">
      <inkml:brushProperty name="width" value="0.05" units="cm"/>
      <inkml:brushProperty name="height" value="0.05" units="cm"/>
      <inkml:brushProperty name="color" value="#FFFFFF"/>
    </inkml:brush>
  </inkml:definitions>
  <inkml:trace contextRef="#ctx0" brushRef="#br0">152 200 24575,'0'7'0,"0"4"0,-3-3 0,2 23 0,-2 1 0,3 42 0,0-28 0,-5 15 0,4-39 0,-3-5 0,4 3 0,0 9 0,0 2 0,0 19 0,0-20 0,0 3 0,0-15 0,0-5 0,0-1 0,3-4 0,-2 2 0,2-6 0,1 6 0,-4 8 0,4-5 0,-4 3 0,3-12 0,-2-4 0,2-4 0,-3-7 0,0-17 0,-6-8 0,5-48 0,-13-9 0,13 26 0,0-3 0,-7 11 0,0 1 0,4 6 0,1 3 0,-6-14 0,-1 33 0,6 11 0,-3 10 0,0-5 0,-1 6 0,1-6 0,-1 3 0,1-1 0,-10-4 0,8 8 0,-5-2 0,11 7 0</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7:47.631"/>
    </inkml:context>
    <inkml:brush xml:id="br0">
      <inkml:brushProperty name="width" value="0.05" units="cm"/>
      <inkml:brushProperty name="height" value="0.05" units="cm"/>
      <inkml:brushProperty name="color" value="#FFFFFF"/>
    </inkml:brush>
  </inkml:definitions>
  <inkml:trace contextRef="#ctx0" brushRef="#br0">14 9 24575,'0'-8'0,"0"7"0,0 5 0,0 5 0,0 1 0,0 1 0,0 0 0,0 4 0,4-4 0,-4 0 0,4-4 0,-4 0 0,3-3 0,-2 3 0,2-3 0,-3 3 0,3-3 0,-2 3 0,2-3 0,-3 3 0,0 0 0,3 1 0,-2-1 0,6-3 0,-7 2 0,-3-18 0,-3-1 0,-6-15 0,7 9 0,-3-7 0,7 13 0,-3-5 0,4 8 0,-4 6 0,4-3 0,-4 9 0,4-1 0,0 6 0,0 1 0,0-1 0,0 0 0,0 1 0,0-1 0,0 0 0,0 0 0,0 1 0,3-4 0,-2 2 0,6-5 0,-3 2 0,3-3 0,0 0 0,1 0 0,-1 0 0,0 0 0,1 0 0,2-3 0,1 2 0,4-2 0,-3 3 0,-5-3 0,-4-1 0,-6-4 0,-1 4 0,-4-3 0,1 3 0,0-3 0,-1 3 0,1-3 0,-1 6 0,1-2 0,3 0 0,4 2 0,4-6 0,3 7 0,10-8 0,-5 7 0,9-6 0,-10 2 0,0 1 0,-4 1 0,1 3 0,-1 0 0,0 0 0,-3 3 0,3-2 0,-7 6 0,7-7 0,-6 7 0,5-6 0,-2 5 0,7 1 0,-6 2 0,5-2 0,-10-1 0,7-5 0,-6 6 0,5-3 0,-5 3 0,2 0 0,-3-3 0,0 0 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7:58.956"/>
    </inkml:context>
    <inkml:brush xml:id="br0">
      <inkml:brushProperty name="width" value="0.05" units="cm"/>
      <inkml:brushProperty name="height" value="0.05" units="cm"/>
      <inkml:brushProperty name="color" value="#FFFFFF"/>
    </inkml:brush>
  </inkml:definitions>
  <inkml:trace contextRef="#ctx0" brushRef="#br0">0 0 24575,'0'0'0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1-29T10:15:57.037"/>
    </inkml:context>
    <inkml:brush xml:id="br0">
      <inkml:brushProperty name="width" value="0.3" units="cm"/>
      <inkml:brushProperty name="height" value="0.6" units="cm"/>
      <inkml:brushProperty name="color" value="#FFFFFF"/>
      <inkml:brushProperty name="tip" value="rectangle"/>
      <inkml:brushProperty name="rasterOp" value="maskPen"/>
    </inkml:brush>
  </inkml:definitions>
  <inkml:trace contextRef="#ctx0" brushRef="#br0">271 1255,'0'49,"0"11,0-3,0 33,0-8,0-18,0 0,0 20,0-27,0-2,0 22,0-31,0-18,0-24,0-48,16-38,-1-1,3-20,4-4,-1 17,4-3,1-3,1-1,-3 10,1-3,0-1,1 1,0-1,1 0,1-3,-1 2,0 4,-3 9,2-4,-3 8,-2 5,8-29,-10 42,-19 81,1 46,-2 23,-1-8,-2 7,1-2,0-9,0-2,-2 3,-1-4,0 3,-3-1,0-8,-10 17,-2-4,7-10,0 2,0-8,-4-8,2-8,-6 26,15-72,0-11,-14-10,10 8,-9-1,10 32,-1 11,-9 23,-3 10,7-13,0 3,-3 6,-2 8,3-7,6-8,3-4,-9 43,18-85,-2-59,-2-40,4 20,-1-8,1-8,0-5,-1 3,0-8,0-4,0-2,0 0,0 5,1 6,0 2,0 0,0 0,0 2,0 1,0-13,0-1,0 2,0 7,0 13,0-19,0 26,0 37,-8 116,-9-18,-5 9,8-9,0 7,-2 1,-7 14,-2 2,1-1,2-8,1-1,2-2,3-1,2-2,0-6,-3-3,1-6,1 32,9-72,-3 3,5-70,3-34,3 2,1-8,-1 4,0-5,1 5,2-4,1 12,3-10,-9 86,0 72,4-6,2 9,-1 15,1 1,-1-12,1-7,3 24,-6-84,-2-4,-15-92,-1 14,-2-3,5 13,1 2,-3-4,0-1</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7:58.956"/>
    </inkml:context>
    <inkml:brush xml:id="br0">
      <inkml:brushProperty name="width" value="0.05" units="cm"/>
      <inkml:brushProperty name="height" value="0.05" units="cm"/>
      <inkml:brushProperty name="color" value="#FFFFFF"/>
    </inkml:brush>
  </inkml:definitions>
  <inkml:trace contextRef="#ctx0" brushRef="#br0">0 0 24575,'0'0'0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1-29T10:16:12.355"/>
    </inkml:context>
    <inkml:brush xml:id="br0">
      <inkml:brushProperty name="width" value="0.3" units="cm"/>
      <inkml:brushProperty name="height" value="0.6" units="cm"/>
      <inkml:brushProperty name="color" value="#FFFFFF"/>
      <inkml:brushProperty name="tip" value="rectangle"/>
      <inkml:brushProperty name="rasterOp" value="maskPen"/>
    </inkml:brush>
  </inkml:definitions>
  <inkml:trace contextRef="#ctx0" brushRef="#br0">603 824,'67'29,"-1"0,11 1,5-5,-12-12,4-4,3 0,7 1,2 0,-3-1,-10-4,-3-2,-3 1,13 1,-14-1,-24-4,-42 0,-60-2,-23-2,11-4,-9 3,-18-1,11 0,26-2,4-1,-29-1,5 2,14-2,30-3,28 4,-2-5,-9-3,5 5,-1-1,6 9,0-6,-28-12,17 7,-31-23,36 27,-2-11,9 15,-6-24,-13-24,4 5,-7-10,20 21,2-46,-2 23,0-4,10-2,0 2,-9 11,1 7,9-1,-2 48,-28 27,-14 18,-5 6,-2 4,-6 4,-1 3,-2 10,12-8,23-18,3 8,23-42,0 0,26-53,-20 28,20-46,-26 44,3 1,17 44,-1 4,0 13,0 5,10 20,-6 0,-2-33,-13-30,2-8,37-55,-12 10,14-27,4-7,-19 29,-2 2,0-6,-2 3,-2 2,-32 46,-30 3,0 0,-2 0,13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1-29T10:16:38.436"/>
    </inkml:context>
    <inkml:brush xml:id="br0">
      <inkml:brushProperty name="width" value="0.3" units="cm"/>
      <inkml:brushProperty name="height" value="0.6" units="cm"/>
      <inkml:brushProperty name="color" value="#FFFFFF"/>
      <inkml:brushProperty name="tip" value="rectangle"/>
      <inkml:brushProperty name="rasterOp" value="maskPen"/>
    </inkml:brush>
  </inkml:definitions>
  <inkml:trace contextRef="#ctx0" brushRef="#br0">311 190,'-4'85,"0"-29,4 36,0-28,0-6,0-13,0-38,0 1,4 15,0-15,-26-51,12 4,-10-11,-1-2,8 8,-5 0,9 23,5 10,1-7,0 3,2-10,-2 9,3-1,0 82,1-18,-1 3,0 1,0 12,4-28,-3-7,2-17,-3 0,0 6,0 0,0 0,-14 25,4 3,-11 21,12-23,0-22,-15-93,0 5,10 19,1-3,-10-41,22 23,-7-21,1 3,6 10,-6 1,7 21,0 5,0 31,-4 6,0 9</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7:01.942"/>
    </inkml:context>
    <inkml:brush xml:id="br0">
      <inkml:brushProperty name="width" value="0.05" units="cm"/>
      <inkml:brushProperty name="height" value="0.05" units="cm"/>
      <inkml:brushProperty name="color" value="#FFFFFF"/>
    </inkml:brush>
  </inkml:definitions>
  <inkml:trace contextRef="#ctx0" brushRef="#br0">0 161 24575,'5'3'0,"1"-2"0,-5 5 0,5-5 0,-2 5 0,0-2 0,3 0 0,-6 3 0,5-6 0,-2 5 0,0-2 0,3 0 0,-6 3 0,5-6 0,-5 5 0,5-5 0,-5 5 0,2-2 0,1 4 0,0-1 0,0 0 0,-1 1 0,0-4 0,1-1 0,3 0 0,1-2 0,-1 2 0,0-3 0,-3-3 0,-4 2 0,-7-6 0,-1 7 0,-12-8 0,10 4 0,-7-1 0,10 1 0,0 4 0,-1 0 0,1 0 0,-1 0 0,4-3 0,-2 2 0,5-5 0,-6 5 0,6-6 0,-2 3 0,3-3 0,0-1 0,0 1 0,0 0 0,0-1 0,0 1 0,3 3 0,1 0 0,0 8 0,3-4 0,-3 4 0,3-4 0,-3 3 0,3-2 0,-3 2 0,3-3 0,0 0 0,-3 3 0,3-2 0,-3 2 0,3-3 0,1 0 0,-1 0 0,0 0 0,0 0 0,1 0 0,-1 0 0,0 0 0,1 0 0,-1-3 0,0 2 0,0-2 0,1 3 0,-1 0 0,0 0 0,1 0 0,-1 0 0,0 0 0,0 0 0,1 0 0,-1 0 0,0 0 0,1 0 0,-1 0 0,0 0 0,0 0 0,1 0 0,-1 0 0,0 0 0,1 0 0,2 0 0,-2 0 0,3 0 0,-4 0 0,0 0 0,1 0 0,-1 0 0,0 0 0,0 0 0,1 0 0,-4-3 0,2 2 0,-2-3 0,4 1 0,-1 2 0,0-2 0,0 0 0,1 2 0,-1-2 0,0 3 0,-3-4 0,3 3 0,-3-2 0,3 3 0,-3-3 0,3 2 0,-6 1 0,2 4 0,-3 3 0,0 1 0,0-1 0,3-3 0,-2 2 0,2-2 0,-3 4 0,0-1 0,-3-3 0,2 3 0,-6-7 0,3 4 0,-3-4 0,-1 0 0,1 0 0,0 0 0,-1 0 0,4-4 0,-6 3 0,5-2 0,-9 3 0,6 0 0,4-3 0,-2 2 0,5-2 0,-6 3 0,-1 3 0,1-2 0,0 2 0,-1 0 0,1-2 0,-1 6 0,-2-3 0,1 3 0,-11 1 0,11 0 0,-8 0 0,13-1 0,-3-3 0,3 3 0,-3-3 0,-4 3 0,3-3 0,-6 2 0,6-5 0,0-1 0,5-4 0,3-3 0,0-1 0,0-2 0,3-2 0,-2-9 0,2 8 0,-3-3 0,0 18 0,0 3 0,4 10 0,20 48 0,1 14 0,-3-15 0,0 1 0,1 13 0,-6-22 0,-23-61 0,-30-77 0,5 18 0,0-5 0,1 1 0,6 9 0,-1-4 0,21 47 0,4 14 0,0 14 0,4 9 0,-3 20 0,10 24 0,-3-6 0,1-3 0,-7-30 0,-2-24 0,-7-8 0,2-9 0,1-48 0,0 32 0,4-48 0,5 45 0,1-5 0,12-9 0,10 4 0,-5 10 0,2 7 0,-17 26 0,-2 7 0,-1 12 0,15 46 0,3 9 0,1 8 0,-7-19 0,-2-5 0,-6-14 0,11 35 0,-20-58 0,4-8 0,-8-6 0,3 0 0,-2-4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7:15.172"/>
    </inkml:context>
    <inkml:brush xml:id="br0">
      <inkml:brushProperty name="width" value="0.05" units="cm"/>
      <inkml:brushProperty name="height" value="0.05" units="cm"/>
      <inkml:brushProperty name="color" value="#FFFFFF"/>
    </inkml:brush>
  </inkml:definitions>
  <inkml:trace contextRef="#ctx0" brushRef="#br0">1 1 24575,'0'7'0,"3"-3"0,-2 3 0,6 0 0,-7 1 0,4 3 0,-4-4 0,0 0 0,0 0 0,0 1 0,0-1 0,0 0 0,0 1 0,0-1 0,0 0 0,0 0 0,0 1 0,0-1 0,0 0 0,0 1 0,0-1 0,0 0 0,0 0 0,0 1 0,-4-1 0,3 0 0,-2 1 0,3-1 0,-3-3 0,2-4 0,-2-4 0,3-4 0,0 1 0,0-1 0,0 1 0,0 0 0,0-1 0,0 1 0,0-1 0,0 1 0,0 0 0,0-1 0,0 1 0,0-1 0,0 8 0,3-3 0,-2 9 0,8 19 0,-4-4 0,2 9 0,-3-11 0,-4-11 0,4 0 0,-4-2 0,0-5 0,0 6 0,-4-10 0,4 2 0,0-6 0,0-1 0,0 1 0,0 0 0,3 2 0,2 2 0,-1 6 0,2-2 0,-2 6 0,0-7 0,-1 4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7:25.313"/>
    </inkml:context>
    <inkml:brush xml:id="br0">
      <inkml:brushProperty name="width" value="0.05" units="cm"/>
      <inkml:brushProperty name="height" value="0.05" units="cm"/>
      <inkml:brushProperty name="color" value="#FFFFFF"/>
    </inkml:brush>
  </inkml:definitions>
  <inkml:trace contextRef="#ctx0" brushRef="#br0">62 203 24575,'3'-5'0,"-2"5"0,5 4 0,-2 1 0,3 1 0,7 1 0,-5 1 0,5 3 0,-4-7 0,2 2 0,3-2 0,-4 1 0,0 1 0,-4-5 0,3 2 0,-1-3 0,1 0 0,-3 0 0,1 3 0,2-2 0,2 6 0,2-3 0,-2 0 0,-2-1 0,-2-3 0,-1 3 0,0-2 0,4 2 0,0-3 0,1 3 0,-2-2 0,-3 2 0,4-3 0,-3 0 0,12 0 0,-7 0 0,13 0 0,-4 0 0,17 0 0,-14 0 0,-3 0 0,-23 0 0,-17-4 0,-15-3 0,-41-22 0,3 3 0,-6-1 0,37 13 0,20 14 0,12 0 0,7-3 0,6 2 0,9-2 0,1 3 0,6 0 0,-5 0 0,10 0 0,-13 0 0,13 4 0,-7-3 0,-4 7 0,-6-8 0,-16 4 0,-10-4 0,-60 0 0,-19 8 0,1-2 0,22 4 0,56-6 0,16-4 0,12 0 0,8 0 0,31-7 0,-17 1 0,11-2 0,-27 4 0,-6 4 0,-10 0 0,-6-3 0,-6-2 0,-1 1 0,2-2 0,9 5 0,8 1 0,33 7 0,-10-2 0,14 2 0,-27-4 0,3-2 0,-7 2 0,1 1 0,-20-8 0,-4 6 0,-10-9 0,-23 6 0,25-2 0,-20 3 0,37 0 0,5 0 0,7 0 0,42 7 0,-1-5 0,46 6 0,-40-8 0,-7 0 0,-35 0 0,-9 0 0,1 0 0,-11 0 0,1 0 0,-12 0 0,3 0 0,-31 0 0,20-4 0,-20 3 0,37 1 0,2 1 0,10 2 0,10 2 0,34 3 0,17 5 0,22-3 0,-33-3 0,-19-7 0,-28 0 0,2 0 0,8 0 0,-7 0 0,4 0 0,-13-3 0,-8 2 0,-4-6 0,-13 7 0,5-7 0,-11 6 0,5-6 0,-6 6 0,9-7 0,3 7 0,8-2 0,1 3 0,-1 0 0,1 0 0,-1 0 0,1-3 0,0 2 0,3-6 0,0 3 0,4-3 0,-3 3 0,9 0 0,-1 4 0,9 0 0,18 6 0,-8-4 0,58 4 0,-11 1 0,-22-6 0,3 0 0,13 3 0,1-1 0,-11-2 0,-1-2 0,10-5 0,-3-1 0,7 3 0,-34-13 0,-30 13 0,-8 0 0,0 1 0,-6 3 0,-51 0 0,-4 0 0,9 0 0,0 0 0,-12 0 0,13 0 0,38 0 0,6 0 0,3 0 0,-8 0 0,6 0 0,-10 0 0,12 0 0,-3 0 0,1 0 0,1 0 0,-1 0 0,2 0 0,1-4 0,-1 4 0,1-4 0,0 1 0,-1 2 0,1-2 0,-1 3 0,1 0 0,-4 0 0,0 3 0,-10 2 0,5 3 0,2 0 0,4-4 0,-4 3 0,-15 0 0,4 2 0,-3-3 0,17-2 0,7 2 0,4 2 0,0 7 0,7 0 0,-6-4 0,6 9 0,-3-10 0,5 9 0,-5-11 0,-1 3 0,-3-10 0,-14-33 0,11 8 0,-19-26 0,12-10 0,-14 2 0,13 1 0,-2 16 0,13 33 0,0-3 0,-3 7 0,2-3 0,-6 7 0,3 0 0,-8 13 0,-34 41 0,1-3 0,1 0 0,1 0 0,2 1 0,-3 5 0,39-39 0,2-8 0,15-6 0,-6-7 0,14-2 0,-8-9 0,8 1 0,-7-3 0,8-49 0,-16 32 0,3-29 0,-4 51 0,-4 12 0,4 10 0,-4 6 0,0-1 0,0 5 0,0-6 0,0-4 0,-4 0 0,4-4 0,0-3 0,4-1 0,3-3 0,-3 3 0,2-2 0,-2 6 0,7 0 0,0 1 0,1 6 0,-2-9 0,-6-2 0,6-10 0,-8-11 0,4 2 0,2-43 0,-6-4 0,5 4 0,-7 10 0,0 48 0,0 5 0,0 8 0,-3 3 0,-4 16 0,2 15 0,-1-7 0,6 41 0,0-50 0,0 21 0,-4-50 0,3-24 0,-3-19 0,4-23 0,0 26 0,0-1 0,3 36 0,-2 13 0,6 10 0,-6 52 0,8-32 0,-8 12 0,-1 2 0,4-6 0,-4 6 0,7-73 0,2-22 0,7-56 0,15 8 0,-17 38 0,0 3 0,16-14 0,-15 20 0,-16 50 0,-6 22 0,-7 2 0,-1 40 0,-10-3 0,10-5 0,0-14 0,11-38 0,0-19 0,-1-5 0,0-69 0,0 40 0,5-34 0,0 59 0,0 6 0,4 13 0,3 3 0,-2 16 0,18 55 0,-13-24 0,8 33 0,-6-52 0,-10-16 0,8-9 0,-9-2 0,5-2 0,1-6 0,7-9 0,13-26 0,7-7 0,5 13 0,2-1 0,7-20 0,-1 4 0,21 6 0,-40 18 0,-25 26 0,-3 0 0,0 8 0,0-2 0,0-4 0,0-1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29T10:17:32.542"/>
    </inkml:context>
    <inkml:brush xml:id="br0">
      <inkml:brushProperty name="width" value="0.05" units="cm"/>
      <inkml:brushProperty name="height" value="0.05" units="cm"/>
      <inkml:brushProperty name="color" value="#FFFFFF"/>
    </inkml:brush>
  </inkml:definitions>
  <inkml:trace contextRef="#ctx0" brushRef="#br0">15 1 24575,'0'7'0,"0"0"0,0 1 0,0-1 0,0 0 0,0 1 0,0-1 0,0 0 0,0 0 0,-3 1 0,2-1 0,-2 0 0,3 1 0,-3-4 0,2 2 0,-3-8 0,4 1 0,4-3 0,-4-3 0,7 6 0,-3-2 0,3 3 0,1 0 0,-1 0 0,0 0 0,0 0 0,1 0 0,-4 3 0,2-2 0,-2 2 0,4-3 0,-4 3 0,2-2 0,-5 2 0,2-3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2768ca7ef44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 name="Google Shape;287;g2768ca7ef44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0" i="0" dirty="0">
                <a:solidFill>
                  <a:srgbClr val="F9F9F9"/>
                </a:solidFill>
                <a:effectLst/>
                <a:latin typeface="Söhne"/>
              </a:rPr>
              <a:t>Hello everyone, I'm Aybüke. I'm a student of Industrial Engineering at Antalya Bilim University. Today, I will talk to you about my graduation project. I worked on this project with Associate Professor Semail Ülgen and Seçil Gülbudak Dil.</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a:extLst>
            <a:ext uri="{FF2B5EF4-FFF2-40B4-BE49-F238E27FC236}">
              <a16:creationId xmlns:a16="http://schemas.microsoft.com/office/drawing/2014/main" id="{B1A995F6-B892-1EC0-8FE2-E02DDD19AD82}"/>
            </a:ext>
          </a:extLst>
        </p:cNvPr>
        <p:cNvGrpSpPr/>
        <p:nvPr/>
      </p:nvGrpSpPr>
      <p:grpSpPr>
        <a:xfrm>
          <a:off x="0" y="0"/>
          <a:ext cx="0" cy="0"/>
          <a:chOff x="0" y="0"/>
          <a:chExt cx="0" cy="0"/>
        </a:xfrm>
      </p:grpSpPr>
      <p:sp>
        <p:nvSpPr>
          <p:cNvPr id="393" name="Google Shape;393;g1dd46dd1d67_2_681:notes">
            <a:extLst>
              <a:ext uri="{FF2B5EF4-FFF2-40B4-BE49-F238E27FC236}">
                <a16:creationId xmlns:a16="http://schemas.microsoft.com/office/drawing/2014/main" id="{C53742D6-4226-C85B-7915-8DB9328FD43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 name="Google Shape;394;g1dd46dd1d67_2_681:notes">
            <a:extLst>
              <a:ext uri="{FF2B5EF4-FFF2-40B4-BE49-F238E27FC236}">
                <a16:creationId xmlns:a16="http://schemas.microsoft.com/office/drawing/2014/main" id="{AE5CB10F-5074-8456-7DC7-76A7AE7553B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r>
              <a:rPr lang="en-US" b="0" i="0" dirty="0">
                <a:solidFill>
                  <a:srgbClr val="F9F9F9"/>
                </a:solidFill>
                <a:effectLst/>
                <a:latin typeface="Söhne"/>
              </a:rPr>
              <a:t>After determining the current situation, we started to analyze it.</a:t>
            </a:r>
          </a:p>
          <a:p>
            <a:pPr algn="l"/>
            <a:r>
              <a:rPr lang="en-US" b="0" i="0" dirty="0">
                <a:solidFill>
                  <a:srgbClr val="F9F9F9"/>
                </a:solidFill>
                <a:effectLst/>
                <a:latin typeface="Söhne"/>
              </a:rPr>
              <a:t>You can see the operational status of some machines in the pilot hotel on the screen.</a:t>
            </a:r>
          </a:p>
          <a:p>
            <a:pPr algn="l"/>
            <a:r>
              <a:rPr lang="en-US" b="0" i="0" dirty="0">
                <a:solidFill>
                  <a:srgbClr val="F9F9F9"/>
                </a:solidFill>
                <a:effectLst/>
                <a:latin typeface="Söhne"/>
              </a:rPr>
              <a:t>Here we identified which ones are operational, which ones are faulty but repairable, and which ones are not working.</a:t>
            </a:r>
          </a:p>
        </p:txBody>
      </p:sp>
    </p:spTree>
    <p:extLst>
      <p:ext uri="{BB962C8B-B14F-4D97-AF65-F5344CB8AC3E}">
        <p14:creationId xmlns:p14="http://schemas.microsoft.com/office/powerpoint/2010/main" val="9809398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a:extLst>
            <a:ext uri="{FF2B5EF4-FFF2-40B4-BE49-F238E27FC236}">
              <a16:creationId xmlns:a16="http://schemas.microsoft.com/office/drawing/2014/main" id="{71A3C4F4-CFFB-5F63-7725-F5A2B3404048}"/>
            </a:ext>
          </a:extLst>
        </p:cNvPr>
        <p:cNvGrpSpPr/>
        <p:nvPr/>
      </p:nvGrpSpPr>
      <p:grpSpPr>
        <a:xfrm>
          <a:off x="0" y="0"/>
          <a:ext cx="0" cy="0"/>
          <a:chOff x="0" y="0"/>
          <a:chExt cx="0" cy="0"/>
        </a:xfrm>
      </p:grpSpPr>
      <p:sp>
        <p:nvSpPr>
          <p:cNvPr id="393" name="Google Shape;393;g1dd46dd1d67_2_681:notes">
            <a:extLst>
              <a:ext uri="{FF2B5EF4-FFF2-40B4-BE49-F238E27FC236}">
                <a16:creationId xmlns:a16="http://schemas.microsoft.com/office/drawing/2014/main" id="{739608C9-F6C1-7FD0-2A41-03661D06090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 name="Google Shape;394;g1dd46dd1d67_2_681:notes">
            <a:extLst>
              <a:ext uri="{FF2B5EF4-FFF2-40B4-BE49-F238E27FC236}">
                <a16:creationId xmlns:a16="http://schemas.microsoft.com/office/drawing/2014/main" id="{CA9FC6BD-562B-7B0B-2521-9587D1F69DE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Now we need to determine the budget required to wash one kilogram of laundry. We will look at the costs associated with the current capacity. These costs will be necessary to decide on the optimal option in the project solution.</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You are currently seeing various cost categories associated with the laundry department.</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During this process, we also conducted research on machine prices to establish a cost range.</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dirty="0"/>
          </a:p>
        </p:txBody>
      </p:sp>
    </p:spTree>
    <p:extLst>
      <p:ext uri="{BB962C8B-B14F-4D97-AF65-F5344CB8AC3E}">
        <p14:creationId xmlns:p14="http://schemas.microsoft.com/office/powerpoint/2010/main" val="34009593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0" i="0" dirty="0">
                <a:solidFill>
                  <a:srgbClr val="F9F9F9"/>
                </a:solidFill>
                <a:effectLst/>
                <a:latin typeface="Söhne"/>
              </a:rPr>
              <a:t>After all these stages, we began to conduct capacity studies.</a:t>
            </a:r>
            <a:endParaRPr lang="en-US" dirty="0"/>
          </a:p>
          <a:p>
            <a:r>
              <a:rPr lang="en-US" dirty="0"/>
              <a:t>Capacity study is instrumental in identifying opportunities for improvement, streamlining operations, and ensuring that a laundry department operates at its full potential. </a:t>
            </a:r>
          </a:p>
          <a:p>
            <a:r>
              <a:rPr lang="en-US" b="0" i="0" dirty="0">
                <a:solidFill>
                  <a:srgbClr val="F9F9F9"/>
                </a:solidFill>
                <a:effectLst/>
                <a:latin typeface="Söhne"/>
              </a:rPr>
              <a:t>During the ongoing capacity study, we address questions such as how many kilograms of laundry we can wash per day with the current machines, and how many kilograms of laundry should be washed. In this context, we conduct capacity studies on various issues such as machines, staff, and laundry area.</a:t>
            </a:r>
            <a:r>
              <a:rPr lang="en-US" dirty="0"/>
              <a:t> </a:t>
            </a:r>
            <a:endParaRPr lang="en-TR"/>
          </a:p>
          <a:p>
            <a:endParaRPr lang="en-US" dirty="0"/>
          </a:p>
        </p:txBody>
      </p:sp>
    </p:spTree>
    <p:extLst>
      <p:ext uri="{BB962C8B-B14F-4D97-AF65-F5344CB8AC3E}">
        <p14:creationId xmlns:p14="http://schemas.microsoft.com/office/powerpoint/2010/main" val="30219753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a:extLst>
            <a:ext uri="{FF2B5EF4-FFF2-40B4-BE49-F238E27FC236}">
              <a16:creationId xmlns:a16="http://schemas.microsoft.com/office/drawing/2014/main" id="{DFD05258-532A-2A82-B13D-B4B4C91A17BC}"/>
            </a:ext>
          </a:extLst>
        </p:cNvPr>
        <p:cNvGrpSpPr/>
        <p:nvPr/>
      </p:nvGrpSpPr>
      <p:grpSpPr>
        <a:xfrm>
          <a:off x="0" y="0"/>
          <a:ext cx="0" cy="0"/>
          <a:chOff x="0" y="0"/>
          <a:chExt cx="0" cy="0"/>
        </a:xfrm>
      </p:grpSpPr>
      <p:sp>
        <p:nvSpPr>
          <p:cNvPr id="393" name="Google Shape;393;g1dd46dd1d67_2_681:notes">
            <a:extLst>
              <a:ext uri="{FF2B5EF4-FFF2-40B4-BE49-F238E27FC236}">
                <a16:creationId xmlns:a16="http://schemas.microsoft.com/office/drawing/2014/main" id="{D48C1C03-8E77-C0E7-BF7C-9DC87021BC7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 name="Google Shape;394;g1dd46dd1d67_2_681:notes">
            <a:extLst>
              <a:ext uri="{FF2B5EF4-FFF2-40B4-BE49-F238E27FC236}">
                <a16:creationId xmlns:a16="http://schemas.microsoft.com/office/drawing/2014/main" id="{FB468FF3-48C3-B92C-CD5C-705FBDC63B8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dirty="0"/>
              <a:t>At this point, it is crucial to determine how long it takes for the machine to complete laundry process and how long it takes for the staff to complete their workflow.</a:t>
            </a:r>
            <a:r>
              <a:rPr lang="en-US" b="0" i="0" dirty="0">
                <a:solidFill>
                  <a:srgbClr val="F9F9F9"/>
                </a:solidFill>
                <a:effectLst/>
                <a:latin typeface="Söhne"/>
              </a:rPr>
              <a:t> You are currently seeing some machine time study works on the screen</a:t>
            </a:r>
            <a:endParaRPr lang="en-US" dirty="0"/>
          </a:p>
          <a:p>
            <a:r>
              <a:rPr lang="en-US" dirty="0"/>
              <a:t>Analyzing these time-related factors allows for better planning, resource allocation, and optimization of the laundry processes to enhance overall operational efficiency and customer satisfaction. </a:t>
            </a:r>
          </a:p>
          <a:p>
            <a:r>
              <a:rPr lang="en-US" dirty="0"/>
              <a:t>In this phase, we conducted work and time studies, analyzing the existing machines optimal usage through time studies for improved efficiency.</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p:txBody>
      </p:sp>
    </p:spTree>
    <p:extLst>
      <p:ext uri="{BB962C8B-B14F-4D97-AF65-F5344CB8AC3E}">
        <p14:creationId xmlns:p14="http://schemas.microsoft.com/office/powerpoint/2010/main" val="19283453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a:extLst>
            <a:ext uri="{FF2B5EF4-FFF2-40B4-BE49-F238E27FC236}">
              <a16:creationId xmlns:a16="http://schemas.microsoft.com/office/drawing/2014/main" id="{F1C9B65B-3662-DDBD-F247-BFDB0CD920BA}"/>
            </a:ext>
          </a:extLst>
        </p:cNvPr>
        <p:cNvGrpSpPr/>
        <p:nvPr/>
      </p:nvGrpSpPr>
      <p:grpSpPr>
        <a:xfrm>
          <a:off x="0" y="0"/>
          <a:ext cx="0" cy="0"/>
          <a:chOff x="0" y="0"/>
          <a:chExt cx="0" cy="0"/>
        </a:xfrm>
      </p:grpSpPr>
      <p:sp>
        <p:nvSpPr>
          <p:cNvPr id="371" name="Google Shape;371;ged9256fe6f_0_23:notes">
            <a:extLst>
              <a:ext uri="{FF2B5EF4-FFF2-40B4-BE49-F238E27FC236}">
                <a16:creationId xmlns:a16="http://schemas.microsoft.com/office/drawing/2014/main" id="{722BE05C-0D60-F55A-3A07-0832C980ECF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2" name="Google Shape;372;ged9256fe6f_0_23:notes">
            <a:extLst>
              <a:ext uri="{FF2B5EF4-FFF2-40B4-BE49-F238E27FC236}">
                <a16:creationId xmlns:a16="http://schemas.microsoft.com/office/drawing/2014/main" id="{D4F98FAC-F732-05D2-D2BF-3E46F72C043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0" i="0" dirty="0">
                <a:solidFill>
                  <a:srgbClr val="BDC1C6"/>
                </a:solidFill>
                <a:effectLst/>
                <a:latin typeface="Google Sans"/>
              </a:rPr>
              <a:t>We've seen </a:t>
            </a:r>
            <a:r>
              <a:rPr lang="tr-TR" sz="1100" b="1" dirty="0">
                <a:solidFill>
                  <a:schemeClr val="accent1">
                    <a:lumMod val="75000"/>
                  </a:schemeClr>
                </a:solidFill>
                <a:effectLst/>
                <a:latin typeface="AppleSystemUIFont"/>
                <a:ea typeface="Calibri" panose="020F0502020204030204" pitchFamily="34" charset="0"/>
                <a:cs typeface="AppleSystemUIFont"/>
              </a:rPr>
              <a:t>Determination of the Current Situation</a:t>
            </a:r>
            <a:r>
              <a:rPr lang="tr-TR" sz="1100" b="0" i="0" dirty="0">
                <a:solidFill>
                  <a:srgbClr val="000000"/>
                </a:solidFill>
                <a:effectLst/>
                <a:latin typeface="Arial"/>
                <a:ea typeface="Calibri" panose="020F0502020204030204" pitchFamily="34" charset="0"/>
                <a:cs typeface="AppleSystemUIFont"/>
              </a:rPr>
              <a:t> </a:t>
            </a:r>
            <a:r>
              <a:rPr lang="en-US" b="0" i="0" dirty="0">
                <a:solidFill>
                  <a:srgbClr val="BDC1C6"/>
                </a:solidFill>
                <a:effectLst/>
                <a:latin typeface="Google Sans"/>
              </a:rPr>
              <a:t>now let's take a look at </a:t>
            </a:r>
            <a:r>
              <a:rPr lang="tr-TR" sz="1100" dirty="0"/>
              <a:t>Analysis of the Possibility of Conducting Outsourced Services Within the Facility</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p:txBody>
      </p:sp>
    </p:spTree>
    <p:extLst>
      <p:ext uri="{BB962C8B-B14F-4D97-AF65-F5344CB8AC3E}">
        <p14:creationId xmlns:p14="http://schemas.microsoft.com/office/powerpoint/2010/main" val="26994851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a:extLst>
            <a:ext uri="{FF2B5EF4-FFF2-40B4-BE49-F238E27FC236}">
              <a16:creationId xmlns:a16="http://schemas.microsoft.com/office/drawing/2014/main" id="{4937164B-368F-CF01-BDC6-2AA5DF9B8154}"/>
            </a:ext>
          </a:extLst>
        </p:cNvPr>
        <p:cNvGrpSpPr/>
        <p:nvPr/>
      </p:nvGrpSpPr>
      <p:grpSpPr>
        <a:xfrm>
          <a:off x="0" y="0"/>
          <a:ext cx="0" cy="0"/>
          <a:chOff x="0" y="0"/>
          <a:chExt cx="0" cy="0"/>
        </a:xfrm>
      </p:grpSpPr>
      <p:sp>
        <p:nvSpPr>
          <p:cNvPr id="383" name="Google Shape;383;g1dd46dd1d67_2_160:notes">
            <a:extLst>
              <a:ext uri="{FF2B5EF4-FFF2-40B4-BE49-F238E27FC236}">
                <a16:creationId xmlns:a16="http://schemas.microsoft.com/office/drawing/2014/main" id="{9974B9D7-BCA0-E2BC-4CAC-C1931676690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 name="Google Shape;384;g1dd46dd1d67_2_160:notes">
            <a:extLst>
              <a:ext uri="{FF2B5EF4-FFF2-40B4-BE49-F238E27FC236}">
                <a16:creationId xmlns:a16="http://schemas.microsoft.com/office/drawing/2014/main" id="{86E6D47F-4230-D991-9E93-32E5E0806C6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pPr>
            <a:r>
              <a:rPr lang="en-US" dirty="0"/>
              <a:t>In the future stages, based on capacity calculations, we will clarify whether the existing machines are sufficient. If not, we will determine the number of additional machines needed. Here we will determine the kilograms of products to be washed in one day, assuming the maximum number of daily stays in the hotel.</a:t>
            </a:r>
          </a:p>
          <a:p>
            <a:pPr marL="171450" lvl="0" indent="-171450" algn="l" rtl="0">
              <a:spcBef>
                <a:spcPts val="0"/>
              </a:spcBef>
              <a:spcAft>
                <a:spcPts val="0"/>
              </a:spcAft>
            </a:pPr>
            <a:r>
              <a:rPr lang="en-US" dirty="0"/>
              <a:t>Simultaneously, we will establish the required number of personnel and the shift system to operate at full capacity. Additionally, a shift scheduling optimization will be conducted.</a:t>
            </a:r>
          </a:p>
          <a:p>
            <a:pPr marL="171450" lvl="0" indent="-171450" algn="l" rtl="0">
              <a:spcBef>
                <a:spcPts val="0"/>
              </a:spcBef>
              <a:spcAft>
                <a:spcPts val="0"/>
              </a:spcAft>
            </a:pPr>
            <a:r>
              <a:rPr lang="en-US" dirty="0"/>
              <a:t>n the final stage, the adequacy of the laundry space will be examined. Even under current usage conditions, there is insufficient space. Therefore, optimizing the laundry area is necessary to better utilize the existing working environment and ensure sufficient space if additional machines are added.</a:t>
            </a:r>
            <a:endParaRPr dirty="0"/>
          </a:p>
        </p:txBody>
      </p:sp>
    </p:spTree>
    <p:extLst>
      <p:ext uri="{BB962C8B-B14F-4D97-AF65-F5344CB8AC3E}">
        <p14:creationId xmlns:p14="http://schemas.microsoft.com/office/powerpoint/2010/main" val="9305747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a:extLst>
            <a:ext uri="{FF2B5EF4-FFF2-40B4-BE49-F238E27FC236}">
              <a16:creationId xmlns:a16="http://schemas.microsoft.com/office/drawing/2014/main" id="{EFBD2BAD-930F-6B8B-959A-20988B722FAD}"/>
            </a:ext>
          </a:extLst>
        </p:cNvPr>
        <p:cNvGrpSpPr/>
        <p:nvPr/>
      </p:nvGrpSpPr>
      <p:grpSpPr>
        <a:xfrm>
          <a:off x="0" y="0"/>
          <a:ext cx="0" cy="0"/>
          <a:chOff x="0" y="0"/>
          <a:chExt cx="0" cy="0"/>
        </a:xfrm>
      </p:grpSpPr>
      <p:sp>
        <p:nvSpPr>
          <p:cNvPr id="377" name="Google Shape;377;g1dd46dd1d67_2_5:notes">
            <a:extLst>
              <a:ext uri="{FF2B5EF4-FFF2-40B4-BE49-F238E27FC236}">
                <a16:creationId xmlns:a16="http://schemas.microsoft.com/office/drawing/2014/main" id="{C8CE2509-587F-7CCE-E21F-4634665234A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8" name="Google Shape;378;g1dd46dd1d67_2_5:notes">
            <a:extLst>
              <a:ext uri="{FF2B5EF4-FFF2-40B4-BE49-F238E27FC236}">
                <a16:creationId xmlns:a16="http://schemas.microsoft.com/office/drawing/2014/main" id="{43FD00AB-9D5C-D87B-6869-F35F6051B9B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i="0" dirty="0">
                <a:solidFill>
                  <a:srgbClr val="F9F9F9"/>
                </a:solidFill>
                <a:effectLst/>
                <a:latin typeface="Söhne"/>
              </a:rPr>
              <a:t>we will now move on to </a:t>
            </a:r>
            <a:r>
              <a:rPr lang="tr-TR" dirty="0"/>
              <a:t>Suggested Solutions of the Problem</a:t>
            </a:r>
            <a:endParaRPr dirty="0"/>
          </a:p>
        </p:txBody>
      </p:sp>
    </p:spTree>
    <p:extLst>
      <p:ext uri="{BB962C8B-B14F-4D97-AF65-F5344CB8AC3E}">
        <p14:creationId xmlns:p14="http://schemas.microsoft.com/office/powerpoint/2010/main" val="9728691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a:extLst>
            <a:ext uri="{FF2B5EF4-FFF2-40B4-BE49-F238E27FC236}">
              <a16:creationId xmlns:a16="http://schemas.microsoft.com/office/drawing/2014/main" id="{4937164B-368F-CF01-BDC6-2AA5DF9B8154}"/>
            </a:ext>
          </a:extLst>
        </p:cNvPr>
        <p:cNvGrpSpPr/>
        <p:nvPr/>
      </p:nvGrpSpPr>
      <p:grpSpPr>
        <a:xfrm>
          <a:off x="0" y="0"/>
          <a:ext cx="0" cy="0"/>
          <a:chOff x="0" y="0"/>
          <a:chExt cx="0" cy="0"/>
        </a:xfrm>
      </p:grpSpPr>
      <p:sp>
        <p:nvSpPr>
          <p:cNvPr id="383" name="Google Shape;383;g1dd46dd1d67_2_160:notes">
            <a:extLst>
              <a:ext uri="{FF2B5EF4-FFF2-40B4-BE49-F238E27FC236}">
                <a16:creationId xmlns:a16="http://schemas.microsoft.com/office/drawing/2014/main" id="{9974B9D7-BCA0-E2BC-4CAC-C1931676690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 name="Google Shape;384;g1dd46dd1d67_2_160:notes">
            <a:extLst>
              <a:ext uri="{FF2B5EF4-FFF2-40B4-BE49-F238E27FC236}">
                <a16:creationId xmlns:a16="http://schemas.microsoft.com/office/drawing/2014/main" id="{86E6D47F-4230-D991-9E93-32E5E0806C6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After completing all stages, a decision will needs to be made for the optimal use of laundry facilities. </a:t>
            </a:r>
          </a:p>
          <a:p>
            <a:pPr marL="0" lvl="0" indent="0" algn="l" rtl="0">
              <a:spcBef>
                <a:spcPts val="0"/>
              </a:spcBef>
              <a:spcAft>
                <a:spcPts val="0"/>
              </a:spcAft>
              <a:buNone/>
            </a:pPr>
            <a:r>
              <a:rPr lang="en-US" dirty="0"/>
              <a:t>Upon examining this situation, we have three options: Keep the current situation, Bring all laundry operations within the facility, and Outsource all laundry operations.</a:t>
            </a:r>
          </a:p>
          <a:p>
            <a:pPr marL="0" lvl="0" indent="0" algn="l" rtl="0">
              <a:spcBef>
                <a:spcPts val="0"/>
              </a:spcBef>
              <a:spcAft>
                <a:spcPts val="0"/>
              </a:spcAft>
              <a:buNone/>
            </a:pPr>
            <a:r>
              <a:rPr lang="en-US" dirty="0"/>
              <a:t> Along with our research, a decision will be made by evaluating the company's cost-benefit situation.</a:t>
            </a:r>
            <a:endParaRPr dirty="0"/>
          </a:p>
        </p:txBody>
      </p:sp>
    </p:spTree>
    <p:extLst>
      <p:ext uri="{BB962C8B-B14F-4D97-AF65-F5344CB8AC3E}">
        <p14:creationId xmlns:p14="http://schemas.microsoft.com/office/powerpoint/2010/main" val="7719654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a:extLst>
            <a:ext uri="{FF2B5EF4-FFF2-40B4-BE49-F238E27FC236}">
              <a16:creationId xmlns:a16="http://schemas.microsoft.com/office/drawing/2014/main" id="{EFBD2BAD-930F-6B8B-959A-20988B722FAD}"/>
            </a:ext>
          </a:extLst>
        </p:cNvPr>
        <p:cNvGrpSpPr/>
        <p:nvPr/>
      </p:nvGrpSpPr>
      <p:grpSpPr>
        <a:xfrm>
          <a:off x="0" y="0"/>
          <a:ext cx="0" cy="0"/>
          <a:chOff x="0" y="0"/>
          <a:chExt cx="0" cy="0"/>
        </a:xfrm>
      </p:grpSpPr>
      <p:sp>
        <p:nvSpPr>
          <p:cNvPr id="377" name="Google Shape;377;g1dd46dd1d67_2_5:notes">
            <a:extLst>
              <a:ext uri="{FF2B5EF4-FFF2-40B4-BE49-F238E27FC236}">
                <a16:creationId xmlns:a16="http://schemas.microsoft.com/office/drawing/2014/main" id="{C8CE2509-587F-7CCE-E21F-4634665234A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8" name="Google Shape;378;g1dd46dd1d67_2_5:notes">
            <a:extLst>
              <a:ext uri="{FF2B5EF4-FFF2-40B4-BE49-F238E27FC236}">
                <a16:creationId xmlns:a16="http://schemas.microsoft.com/office/drawing/2014/main" id="{43FD00AB-9D5C-D87B-6869-F35F6051B9B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i="0" dirty="0">
                <a:solidFill>
                  <a:srgbClr val="F9F9F9"/>
                </a:solidFill>
                <a:effectLst/>
                <a:latin typeface="Söhne"/>
              </a:rPr>
              <a:t>and finally, we will see into further research.</a:t>
            </a:r>
            <a:endParaRPr dirty="0"/>
          </a:p>
        </p:txBody>
      </p:sp>
    </p:spTree>
    <p:extLst>
      <p:ext uri="{BB962C8B-B14F-4D97-AF65-F5344CB8AC3E}">
        <p14:creationId xmlns:p14="http://schemas.microsoft.com/office/powerpoint/2010/main" val="8201520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a:extLst>
            <a:ext uri="{FF2B5EF4-FFF2-40B4-BE49-F238E27FC236}">
              <a16:creationId xmlns:a16="http://schemas.microsoft.com/office/drawing/2014/main" id="{8E69E089-488A-C0FD-9616-B15F3A5B99B7}"/>
            </a:ext>
          </a:extLst>
        </p:cNvPr>
        <p:cNvGrpSpPr/>
        <p:nvPr/>
      </p:nvGrpSpPr>
      <p:grpSpPr>
        <a:xfrm>
          <a:off x="0" y="0"/>
          <a:ext cx="0" cy="0"/>
          <a:chOff x="0" y="0"/>
          <a:chExt cx="0" cy="0"/>
        </a:xfrm>
      </p:grpSpPr>
      <p:sp>
        <p:nvSpPr>
          <p:cNvPr id="383" name="Google Shape;383;g1dd46dd1d67_2_160:notes">
            <a:extLst>
              <a:ext uri="{FF2B5EF4-FFF2-40B4-BE49-F238E27FC236}">
                <a16:creationId xmlns:a16="http://schemas.microsoft.com/office/drawing/2014/main" id="{13794BAF-BB4E-3305-9E19-EBD343E4B60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 name="Google Shape;384;g1dd46dd1d67_2_160:notes">
            <a:extLst>
              <a:ext uri="{FF2B5EF4-FFF2-40B4-BE49-F238E27FC236}">
                <a16:creationId xmlns:a16="http://schemas.microsoft.com/office/drawing/2014/main" id="{378D2DD6-B02A-4306-0589-238ADFA6B3A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We selected a pilot hotel and worked there; Since the same problems exist in the other hotels owned by the group company and we will work on resolving these issues for the other hotels as well.</a:t>
            </a:r>
          </a:p>
          <a:p>
            <a:pPr marL="0" lvl="0" indent="0" algn="l" rtl="0">
              <a:spcBef>
                <a:spcPts val="0"/>
              </a:spcBef>
              <a:spcAft>
                <a:spcPts val="0"/>
              </a:spcAft>
              <a:buNone/>
            </a:pPr>
            <a:r>
              <a:rPr lang="en-US" dirty="0"/>
              <a:t>At this point, establishing a common laundry facility for all hotels is being considered.</a:t>
            </a:r>
          </a:p>
          <a:p>
            <a:pPr marL="0" lvl="0" indent="0" algn="l" rtl="0">
              <a:spcBef>
                <a:spcPts val="0"/>
              </a:spcBef>
              <a:spcAft>
                <a:spcPts val="0"/>
              </a:spcAft>
              <a:buNone/>
            </a:pPr>
            <a:r>
              <a:rPr lang="en-US" dirty="0"/>
              <a:t>If a common laundry facility is established, it will be necessary to address issues such as facility location, facility planning, and logistics network problems.</a:t>
            </a:r>
            <a:endParaRPr dirty="0"/>
          </a:p>
        </p:txBody>
      </p:sp>
    </p:spTree>
    <p:extLst>
      <p:ext uri="{BB962C8B-B14F-4D97-AF65-F5344CB8AC3E}">
        <p14:creationId xmlns:p14="http://schemas.microsoft.com/office/powerpoint/2010/main" val="550740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133f6155f6d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3" name="Google Shape;293;g133f6155f6d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R="0" algn="ctr" rtl="0" fontAlgn="ctr">
              <a:lnSpc>
                <a:spcPct val="150000"/>
              </a:lnSpc>
              <a:spcBef>
                <a:spcPts val="0"/>
              </a:spcBef>
              <a:spcAft>
                <a:spcPts val="0"/>
              </a:spcAft>
            </a:pPr>
            <a:r>
              <a:rPr lang="tr-TR" dirty="0"/>
              <a:t>In this presentation, ı wil talk about Hotel Laundry Optimization. Our contens will be proceed</a:t>
            </a:r>
          </a:p>
          <a:p>
            <a:pPr marR="0" algn="ctr" rtl="0" fontAlgn="ctr">
              <a:lnSpc>
                <a:spcPct val="150000"/>
              </a:lnSpc>
              <a:spcBef>
                <a:spcPts val="0"/>
              </a:spcBef>
              <a:spcAft>
                <a:spcPts val="0"/>
              </a:spcAft>
            </a:pPr>
            <a:r>
              <a:rPr lang="en-US" sz="1800" b="1" i="0" u="none" strike="noStrike" dirty="0">
                <a:solidFill>
                  <a:srgbClr val="FFFFFF"/>
                </a:solidFill>
                <a:effectLst/>
                <a:latin typeface="Calibri" panose="020F0502020204030204" pitchFamily="34" charset="0"/>
              </a:rPr>
              <a:t>Antalya: </a:t>
            </a:r>
          </a:p>
          <a:p>
            <a:pPr marR="0" algn="ctr" rtl="0" fontAlgn="ctr">
              <a:lnSpc>
                <a:spcPct val="150000"/>
              </a:lnSpc>
              <a:spcBef>
                <a:spcPts val="0"/>
              </a:spcBef>
              <a:spcAft>
                <a:spcPts val="0"/>
              </a:spcAft>
            </a:pPr>
            <a:r>
              <a:rPr lang="en-US" sz="1800" b="1" i="0" u="none" strike="noStrike" dirty="0">
                <a:solidFill>
                  <a:srgbClr val="FFFFFF"/>
                </a:solidFill>
                <a:effectLst/>
                <a:latin typeface="Calibri" panose="020F0502020204030204" pitchFamily="34" charset="0"/>
              </a:rPr>
              <a:t>A Paradise of History and Sun</a:t>
            </a:r>
            <a:endParaRPr lang="en-TR" sz="1800" b="0" i="0" u="none" strike="noStrike" dirty="0">
              <a:effectLst/>
              <a:latin typeface="Arial" panose="020B0604020202020204" pitchFamily="34" charset="0"/>
            </a:endParaRPr>
          </a:p>
          <a:p>
            <a:pPr marR="0" algn="ctr" rtl="0" fontAlgn="ctr">
              <a:lnSpc>
                <a:spcPct val="150000"/>
              </a:lnSpc>
              <a:spcBef>
                <a:spcPts val="0"/>
              </a:spcBef>
              <a:spcAft>
                <a:spcPts val="0"/>
              </a:spcAft>
            </a:pPr>
            <a:r>
              <a:rPr lang="en-US" sz="1800" b="1" i="0" u="none" strike="noStrike" dirty="0">
                <a:solidFill>
                  <a:srgbClr val="FFFFFF"/>
                </a:solidFill>
                <a:effectLst/>
                <a:latin typeface="Calibri" panose="020F0502020204030204" pitchFamily="34" charset="0"/>
              </a:rPr>
              <a:t>Problem Statement &amp; Objectives</a:t>
            </a:r>
            <a:endParaRPr lang="en-TR" sz="1800" b="0" i="0" u="none" strike="noStrike" dirty="0">
              <a:effectLst/>
              <a:latin typeface="Arial" panose="020B0604020202020204" pitchFamily="34" charset="0"/>
            </a:endParaRPr>
          </a:p>
          <a:p>
            <a:pPr marR="0" algn="ctr" rtl="0" fontAlgn="ctr">
              <a:lnSpc>
                <a:spcPct val="150000"/>
              </a:lnSpc>
              <a:spcBef>
                <a:spcPts val="0"/>
              </a:spcBef>
              <a:spcAft>
                <a:spcPts val="0"/>
              </a:spcAft>
            </a:pPr>
            <a:r>
              <a:rPr lang="en-US" sz="1800" b="1" i="0" u="none" strike="noStrike" dirty="0">
                <a:solidFill>
                  <a:srgbClr val="FFFFFF"/>
                </a:solidFill>
                <a:effectLst/>
                <a:latin typeface="Calibri" panose="020F0502020204030204" pitchFamily="34" charset="0"/>
              </a:rPr>
              <a:t>Solution Techniques &amp; Methods</a:t>
            </a:r>
          </a:p>
          <a:p>
            <a:pPr marR="0" algn="ctr" rtl="0" fontAlgn="ctr">
              <a:lnSpc>
                <a:spcPct val="150000"/>
              </a:lnSpc>
              <a:spcBef>
                <a:spcPts val="0"/>
              </a:spcBef>
              <a:spcAft>
                <a:spcPts val="0"/>
              </a:spcAft>
            </a:pPr>
            <a:r>
              <a:rPr lang="en-US" sz="1800" b="1" i="0" u="none" strike="noStrike" dirty="0">
                <a:solidFill>
                  <a:srgbClr val="FFFFFF"/>
                </a:solidFill>
                <a:effectLst/>
                <a:latin typeface="Calibri" panose="020F0502020204030204" pitchFamily="34" charset="0"/>
              </a:rPr>
              <a:t>And finally </a:t>
            </a:r>
            <a:endParaRPr lang="en-TR" sz="1800" b="0" i="0" u="none" strike="noStrike" dirty="0">
              <a:effectLst/>
              <a:latin typeface="Arial" panose="020B0604020202020204" pitchFamily="34" charset="0"/>
            </a:endParaRPr>
          </a:p>
          <a:p>
            <a:pPr marR="0" algn="ctr" rtl="0" fontAlgn="ctr">
              <a:lnSpc>
                <a:spcPct val="150000"/>
              </a:lnSpc>
              <a:spcBef>
                <a:spcPts val="0"/>
              </a:spcBef>
              <a:spcAft>
                <a:spcPts val="0"/>
              </a:spcAft>
            </a:pPr>
            <a:r>
              <a:rPr lang="en-US" sz="1800" b="1" i="0" u="none" strike="noStrike" dirty="0">
                <a:solidFill>
                  <a:srgbClr val="FFFFFF"/>
                </a:solidFill>
                <a:effectLst/>
                <a:latin typeface="Calibri" panose="020F0502020204030204" pitchFamily="34" charset="0"/>
              </a:rPr>
              <a:t>Further research</a:t>
            </a:r>
            <a:endParaRPr lang="en-TR" sz="1800" b="0" i="0" u="none" strike="noStrike" dirty="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tr-TR"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tr-T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a:extLst>
            <a:ext uri="{FF2B5EF4-FFF2-40B4-BE49-F238E27FC236}">
              <a16:creationId xmlns:a16="http://schemas.microsoft.com/office/drawing/2014/main" id="{1D16DE76-6FBD-FF28-205B-E013DE449CC3}"/>
            </a:ext>
          </a:extLst>
        </p:cNvPr>
        <p:cNvGrpSpPr/>
        <p:nvPr/>
      </p:nvGrpSpPr>
      <p:grpSpPr>
        <a:xfrm>
          <a:off x="0" y="0"/>
          <a:ext cx="0" cy="0"/>
          <a:chOff x="0" y="0"/>
          <a:chExt cx="0" cy="0"/>
        </a:xfrm>
      </p:grpSpPr>
      <p:sp>
        <p:nvSpPr>
          <p:cNvPr id="286" name="Google Shape;286;g2768ca7ef44_0_65:notes">
            <a:extLst>
              <a:ext uri="{FF2B5EF4-FFF2-40B4-BE49-F238E27FC236}">
                <a16:creationId xmlns:a16="http://schemas.microsoft.com/office/drawing/2014/main" id="{62F39F41-25BC-C21C-BBD0-B9B52C644D3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 name="Google Shape;287;g2768ca7ef44_0_65:notes">
            <a:extLst>
              <a:ext uri="{FF2B5EF4-FFF2-40B4-BE49-F238E27FC236}">
                <a16:creationId xmlns:a16="http://schemas.microsoft.com/office/drawing/2014/main" id="{CF9E82AE-DBB4-CF96-6175-E811861B460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i="0" dirty="0">
                <a:solidFill>
                  <a:srgbClr val="F9F9F9"/>
                </a:solidFill>
                <a:effectLst/>
                <a:latin typeface="Söhne"/>
              </a:rPr>
              <a:t>In our presentation, we discussed a series of important topics related to hotel laundry optimization. We talked about determining the current situation, analyzing the possibilities of using external resources within the facility, solving problems, and conducting further research.</a:t>
            </a:r>
          </a:p>
          <a:p>
            <a:pPr marL="0" lvl="0" indent="0" algn="l" rtl="0">
              <a:spcBef>
                <a:spcPts val="0"/>
              </a:spcBef>
              <a:spcAft>
                <a:spcPts val="0"/>
              </a:spcAft>
              <a:buNone/>
            </a:pPr>
            <a:endParaRPr lang="en-US" b="0" i="0" dirty="0">
              <a:solidFill>
                <a:srgbClr val="F9F9F9"/>
              </a:solidFill>
              <a:effectLst/>
              <a:latin typeface="Söhne"/>
            </a:endParaRPr>
          </a:p>
          <a:p>
            <a:pPr marL="0" lvl="0" indent="0" algn="l" rtl="0">
              <a:spcBef>
                <a:spcPts val="0"/>
              </a:spcBef>
              <a:spcAft>
                <a:spcPts val="0"/>
              </a:spcAft>
              <a:buNone/>
            </a:pPr>
            <a:r>
              <a:rPr lang="en-US" dirty="0"/>
              <a:t>In this presentation, I have provided you with information about the existence of such an important problem and how it will be addressed. After completing the project, I will write a paper about the results of this project. In the project process, there are still ongoing stages, and we have not achieved a finalized result.</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 However, the preliminary information obtained about the current state of the project and ongoing research indicates the necessity for a more detailed analysis and evaluation. Currently, considering the data obtained during the project process, we aim to reach more comprehensive conclusions in the upcoming stages</a:t>
            </a:r>
            <a:r>
              <a:rPr lang="en-US"/>
              <a:t>. </a:t>
            </a:r>
          </a:p>
          <a:p>
            <a:pPr marL="0" lvl="0" indent="0" algn="l" rtl="0">
              <a:spcBef>
                <a:spcPts val="0"/>
              </a:spcBef>
              <a:spcAft>
                <a:spcPts val="0"/>
              </a:spcAft>
              <a:buNone/>
            </a:pPr>
            <a:r>
              <a:rPr lang="en-US"/>
              <a:t>I </a:t>
            </a:r>
            <a:r>
              <a:rPr lang="en-US" dirty="0"/>
              <a:t>express my gratitude to the project team and everyone who contributed. İf you have any questions I would be happy to answer.</a:t>
            </a:r>
            <a:endParaRPr dirty="0"/>
          </a:p>
        </p:txBody>
      </p:sp>
    </p:spTree>
    <p:extLst>
      <p:ext uri="{BB962C8B-B14F-4D97-AF65-F5344CB8AC3E}">
        <p14:creationId xmlns:p14="http://schemas.microsoft.com/office/powerpoint/2010/main" val="2074116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b="0" i="0" dirty="0">
                <a:solidFill>
                  <a:srgbClr val="F9F9F9"/>
                </a:solidFill>
                <a:effectLst/>
                <a:latin typeface="Söhne"/>
              </a:rPr>
              <a:t>Let me tell you a bit about Antalya</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tr-TR" sz="1100" dirty="0">
                <a:effectLst/>
                <a:latin typeface="AppleSystemUIFont"/>
                <a:ea typeface="Calibri" panose="020F0502020204030204" pitchFamily="34" charset="0"/>
                <a:cs typeface="AppleSystemUIFont"/>
              </a:rPr>
              <a:t>Due to its status as the tourism capital of Turkey, Antalya contributes significantly to the city and the country's economy. With its favorable climate, diverse nature, and rich cultural and historical heritage, Antalya offers a wide range of alternative tourism options. The city continues to maintain its position as the top contributor to Turkey's tourism revenue. </a:t>
            </a:r>
            <a:r>
              <a:rPr lang="tr-TR" sz="800" dirty="0">
                <a:effectLst/>
                <a:latin typeface="AppleSystemUIFont"/>
                <a:ea typeface="Calibri" panose="020F0502020204030204" pitchFamily="34" charset="0"/>
                <a:cs typeface="AppleSystemUIFont"/>
              </a:rPr>
              <a:t>The unique blend of natural beauty and cultural attractions makes Antalya a preferred destination, attracting visitors from around the world and ensuring a sustained economic impact on both the local and national levels.</a:t>
            </a:r>
            <a:endParaRPr lang="en-TR" sz="800" dirty="0">
              <a:effectLst/>
              <a:latin typeface="Calibri" panose="020F0502020204030204" pitchFamily="34" charset="0"/>
              <a:ea typeface="Calibri" panose="020F0502020204030204" pitchFamily="34" charset="0"/>
              <a:cs typeface="Times New Roman" panose="02020603050405020304" pitchFamily="18" charset="0"/>
            </a:endParaRPr>
          </a:p>
          <a:p>
            <a:r>
              <a:rPr lang="en-US" dirty="0"/>
              <a:t>Welcome to our overview of Antalya's economic landscape. Here, we'll explore key statistics such as Antalya's GDP, its share within Turkey's economy, the dominance of its service sector—especially tourism—along with vital tourism data for both Antalya and Turkey as a whole. Let's delve into the numbers shaping Antalya's economic significance.</a:t>
            </a:r>
          </a:p>
          <a:p>
            <a:pPr algn="l"/>
            <a:r>
              <a:rPr lang="en-US" b="0" i="0" dirty="0">
                <a:solidFill>
                  <a:srgbClr val="FFFFFF"/>
                </a:solidFill>
                <a:effectLst/>
                <a:latin typeface="Söhne"/>
              </a:rPr>
              <a:t>The total number of incoming tourists to Turkey is 50 </a:t>
            </a:r>
            <a:r>
              <a:rPr lang="en-US" b="0" i="0">
                <a:solidFill>
                  <a:srgbClr val="FFFFFF"/>
                </a:solidFill>
                <a:effectLst/>
                <a:latin typeface="Söhne"/>
              </a:rPr>
              <a:t>(fifty )million </a:t>
            </a:r>
            <a:r>
              <a:rPr lang="en-US" b="0" i="0" dirty="0">
                <a:solidFill>
                  <a:srgbClr val="FFFFFF"/>
                </a:solidFill>
                <a:effectLst/>
                <a:latin typeface="Söhne"/>
              </a:rPr>
              <a:t>people, and the total number of incoming tourists to Antalya is 15.7 million people. Turkey has 81 provinces, but as we can understand from this, more than 30% of tourists come to Antalya.</a:t>
            </a:r>
          </a:p>
        </p:txBody>
      </p:sp>
    </p:spTree>
    <p:extLst>
      <p:ext uri="{BB962C8B-B14F-4D97-AF65-F5344CB8AC3E}">
        <p14:creationId xmlns:p14="http://schemas.microsoft.com/office/powerpoint/2010/main" val="3845867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133f6155f6d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4" name="Google Shape;334;g133f6155f6d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r>
              <a:rPr lang="en-US" b="0" i="0" dirty="0">
                <a:solidFill>
                  <a:srgbClr val="FFFFFF"/>
                </a:solidFill>
                <a:effectLst/>
                <a:latin typeface="Söhne"/>
              </a:rPr>
              <a:t>Therefore, tourism is very important in Antalya. At this point, solving the problem will not only be for Antalya but also for 30% of Turkey's tourism.</a:t>
            </a:r>
          </a:p>
          <a:p>
            <a:pPr algn="l"/>
            <a:r>
              <a:rPr lang="en-US" b="0" i="0" dirty="0">
                <a:solidFill>
                  <a:srgbClr val="F9F9F9"/>
                </a:solidFill>
                <a:effectLst/>
                <a:latin typeface="Söhne"/>
              </a:rPr>
              <a:t>Even from here, the importance of research can be understood. However, if we want to elaborate further:</a:t>
            </a:r>
            <a:endParaRPr lang="en-US" b="0" i="0" dirty="0">
              <a:solidFill>
                <a:srgbClr val="FFFFFF"/>
              </a:solidFill>
              <a:effectLst/>
              <a:latin typeface="Söhne"/>
            </a:endParaRPr>
          </a:p>
          <a:p>
            <a:pPr algn="l"/>
            <a:endParaRPr lang="en-US" b="0" i="0" dirty="0">
              <a:solidFill>
                <a:srgbClr val="FFFFFF"/>
              </a:solidFill>
              <a:effectLst/>
              <a:latin typeface="Söhne"/>
            </a:endParaRPr>
          </a:p>
        </p:txBody>
      </p:sp>
    </p:spTree>
    <p:extLst>
      <p:ext uri="{BB962C8B-B14F-4D97-AF65-F5344CB8AC3E}">
        <p14:creationId xmlns:p14="http://schemas.microsoft.com/office/powerpoint/2010/main" val="1204785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a:extLst>
            <a:ext uri="{FF2B5EF4-FFF2-40B4-BE49-F238E27FC236}">
              <a16:creationId xmlns:a16="http://schemas.microsoft.com/office/drawing/2014/main" id="{7A0EAF70-40C2-B5AE-2DD7-958C38D39004}"/>
            </a:ext>
          </a:extLst>
        </p:cNvPr>
        <p:cNvGrpSpPr/>
        <p:nvPr/>
      </p:nvGrpSpPr>
      <p:grpSpPr>
        <a:xfrm>
          <a:off x="0" y="0"/>
          <a:ext cx="0" cy="0"/>
          <a:chOff x="0" y="0"/>
          <a:chExt cx="0" cy="0"/>
        </a:xfrm>
      </p:grpSpPr>
      <p:sp>
        <p:nvSpPr>
          <p:cNvPr id="333" name="Google Shape;333;g133f6155f6d_0_30:notes">
            <a:extLst>
              <a:ext uri="{FF2B5EF4-FFF2-40B4-BE49-F238E27FC236}">
                <a16:creationId xmlns:a16="http://schemas.microsoft.com/office/drawing/2014/main" id="{EFE4CCA3-0344-BEAC-9395-174E045DBC2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4" name="Google Shape;334;g133f6155f6d_0_30:notes">
            <a:extLst>
              <a:ext uri="{FF2B5EF4-FFF2-40B4-BE49-F238E27FC236}">
                <a16:creationId xmlns:a16="http://schemas.microsoft.com/office/drawing/2014/main" id="{4BD438C4-D4EC-C031-EE19-AE1E1D09AED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dirty="0">
                <a:solidFill>
                  <a:schemeClr val="accent1">
                    <a:lumMod val="75000"/>
                  </a:schemeClr>
                </a:solidFill>
                <a:latin typeface="AppleSystemUIFont"/>
                <a:ea typeface="Calibri" panose="020F0502020204030204" pitchFamily="34" charset="0"/>
                <a:cs typeface="AppleSystemUIFont"/>
              </a:rPr>
              <a:t>I</a:t>
            </a:r>
            <a:r>
              <a:rPr lang="tr-TR" dirty="0">
                <a:solidFill>
                  <a:schemeClr val="accent1">
                    <a:lumMod val="75000"/>
                  </a:schemeClr>
                </a:solidFill>
                <a:effectLst/>
                <a:latin typeface="AppleSystemUIFont"/>
                <a:ea typeface="Calibri" panose="020F0502020204030204" pitchFamily="34" charset="0"/>
                <a:cs typeface="AppleSystemUIFont"/>
              </a:rPr>
              <a:t>n all-inclusive concept hotels, guests want to relax without thinking about anything during their holiday. In this context, one of the first services they want to receive is cleaning.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dirty="0"/>
          </a:p>
        </p:txBody>
      </p:sp>
    </p:spTree>
    <p:extLst>
      <p:ext uri="{BB962C8B-B14F-4D97-AF65-F5344CB8AC3E}">
        <p14:creationId xmlns:p14="http://schemas.microsoft.com/office/powerpoint/2010/main" val="22381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2768bdccc6f_2_1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2768bdccc6f_2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342900" lvl="0" indent="-342900">
              <a:buFont typeface="Symbol" pitchFamily="2" charset="2"/>
              <a:buChar char=""/>
            </a:pPr>
            <a:r>
              <a:rPr lang="tr-TR" dirty="0"/>
              <a:t>The objectives of the research include; </a:t>
            </a:r>
          </a:p>
          <a:p>
            <a:pPr marL="342900" lvl="0" indent="-342900">
              <a:buFont typeface="Symbol" pitchFamily="2" charset="2"/>
              <a:buChar char=""/>
            </a:pPr>
            <a:r>
              <a:rPr lang="en-TR" sz="1800" dirty="0">
                <a:effectLst/>
                <a:latin typeface="Calibri" panose="020F0502020204030204" pitchFamily="34" charset="0"/>
                <a:ea typeface="Calibri" panose="020F0502020204030204" pitchFamily="34" charset="0"/>
                <a:cs typeface="Times New Roman" panose="02020603050405020304" pitchFamily="18" charset="0"/>
              </a:rPr>
              <a:t>Assessing and improving the quality of service provided.</a:t>
            </a:r>
          </a:p>
          <a:p>
            <a:pPr marL="342900" lvl="0" indent="-342900">
              <a:buFont typeface="Symbol" pitchFamily="2" charset="2"/>
              <a:buChar char=""/>
            </a:pPr>
            <a:r>
              <a:rPr lang="en-TR" sz="1800" dirty="0">
                <a:effectLst/>
                <a:latin typeface="Calibri" panose="020F0502020204030204" pitchFamily="34" charset="0"/>
                <a:ea typeface="Calibri" panose="020F0502020204030204" pitchFamily="34" charset="0"/>
                <a:cs typeface="Times New Roman" panose="02020603050405020304" pitchFamily="18" charset="0"/>
              </a:rPr>
              <a:t>Measuring and enhancing the satisfaction levels of customers.</a:t>
            </a:r>
          </a:p>
          <a:p>
            <a:pPr marL="342900" lvl="0" indent="-342900">
              <a:buFont typeface="Symbol" pitchFamily="2" charset="2"/>
              <a:buChar char=""/>
            </a:pPr>
            <a:r>
              <a:rPr lang="en-TR" sz="1800" dirty="0">
                <a:effectLst/>
                <a:latin typeface="Calibri" panose="020F0502020204030204" pitchFamily="34" charset="0"/>
                <a:ea typeface="Calibri" panose="020F0502020204030204" pitchFamily="34" charset="0"/>
                <a:cs typeface="Times New Roman" panose="02020603050405020304" pitchFamily="18" charset="0"/>
              </a:rPr>
              <a:t>Analyzing and minimazing the budget allocated for laundry services.</a:t>
            </a:r>
          </a:p>
          <a:p>
            <a:pPr marL="342900" lvl="0" indent="-342900">
              <a:buFont typeface="Symbol" pitchFamily="2" charset="2"/>
              <a:buChar char=""/>
            </a:pPr>
            <a:r>
              <a:rPr lang="en-TR" sz="1800" dirty="0">
                <a:effectLst/>
                <a:latin typeface="Calibri" panose="020F0502020204030204" pitchFamily="34" charset="0"/>
                <a:ea typeface="Calibri" panose="020F0502020204030204" pitchFamily="34" charset="0"/>
                <a:cs typeface="Times New Roman" panose="02020603050405020304" pitchFamily="18" charset="0"/>
              </a:rPr>
              <a:t>Evaluating the efficiency of processes in external departments related to laundry services.</a:t>
            </a:r>
          </a:p>
          <a:p>
            <a:pPr marL="342900" lvl="0" indent="-342900">
              <a:buFont typeface="Symbol" pitchFamily="2" charset="2"/>
              <a:buChar char=""/>
            </a:pPr>
            <a:r>
              <a:rPr lang="en-TR" sz="1800" dirty="0">
                <a:effectLst/>
                <a:latin typeface="Calibri" panose="020F0502020204030204" pitchFamily="34" charset="0"/>
                <a:ea typeface="Calibri" panose="020F0502020204030204" pitchFamily="34" charset="0"/>
                <a:cs typeface="Times New Roman" panose="02020603050405020304" pitchFamily="18" charset="0"/>
              </a:rPr>
              <a:t>Assessing and optimizing the overall efficiency of laundry operations.</a:t>
            </a:r>
          </a:p>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ged9256fe6f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2" name="Google Shape;372;ged9256fe6f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3200" b="0" i="0" dirty="0">
                <a:solidFill>
                  <a:srgbClr val="F9F9F9"/>
                </a:solidFill>
                <a:effectLst/>
                <a:latin typeface="Söhne"/>
              </a:rPr>
              <a:t>Now I will show you the stages of this project</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sz="1800" dirty="0">
                <a:effectLst/>
                <a:latin typeface="AppleSystemUIFont"/>
                <a:ea typeface="Calibri" panose="020F0502020204030204" pitchFamily="34" charset="0"/>
                <a:cs typeface="AppleSystemUIFont"/>
              </a:rPr>
              <a:t>There are essentially two stages in this project:</a:t>
            </a:r>
            <a:r>
              <a:rPr lang="tr-TR" sz="1800" b="1" dirty="0">
                <a:solidFill>
                  <a:schemeClr val="accent1">
                    <a:lumMod val="75000"/>
                  </a:schemeClr>
                </a:solidFill>
                <a:effectLst/>
                <a:latin typeface="AppleSystemUIFont"/>
                <a:ea typeface="Calibri" panose="020F0502020204030204" pitchFamily="34" charset="0"/>
                <a:cs typeface="AppleSystemUIFont"/>
              </a:rPr>
              <a:t>  Determination of the Current Situation, Analysis of the Possibility of Conducting Outsourced Services Within the Facility.</a:t>
            </a:r>
            <a:br>
              <a:rPr lang="tr-TR" sz="1800" b="1"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br>
            <a:endParaRPr lang="tr-TR" sz="1800" dirty="0">
              <a:effectLst/>
              <a:latin typeface="AppleSystemUIFon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sz="1800" dirty="0">
                <a:effectLst/>
                <a:latin typeface="AppleSystemUIFont"/>
                <a:ea typeface="Calibri" panose="020F0502020204030204" pitchFamily="34" charset="0"/>
                <a:cs typeface="Times New Roman" panose="02020603050405020304" pitchFamily="18" charset="0"/>
              </a:rPr>
              <a:t>Later I will mention you how we can solve the proplem and further research</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TR"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g1dd46dd1d67_2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8" name="Google Shape;378;g1dd46dd1d67_2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tr-TR" dirty="0"/>
              <a:t>Let me talk about determination of </a:t>
            </a:r>
            <a:r>
              <a:rPr lang="tr-TR"/>
              <a:t>the curre</a:t>
            </a:r>
          </a:p>
          <a:p>
            <a:pPr marL="0" lvl="0" indent="0" algn="l" rtl="0">
              <a:spcBef>
                <a:spcPts val="0"/>
              </a:spcBef>
              <a:spcAft>
                <a:spcPts val="0"/>
              </a:spcAft>
              <a:buNone/>
            </a:pPr>
            <a:r>
              <a:rPr lang="tr-TR"/>
              <a:t>nt situation</a:t>
            </a:r>
            <a:endParaRPr lang="tr-T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g1dd46dd1d67_2_6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 name="Google Shape;394;g1dd46dd1d67_2_6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b="0" i="0" dirty="0">
                <a:solidFill>
                  <a:srgbClr val="F9F9F9"/>
                </a:solidFill>
                <a:effectLst/>
                <a:latin typeface="Söhne"/>
              </a:rPr>
              <a:t>We're working for a group of companies that own 7 all-inclusive hotels in Antalya. We selected one pilot hotel.</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sz="1800" dirty="0">
                <a:effectLst/>
                <a:latin typeface="AppleSystemUIFont"/>
                <a:ea typeface="Calibri" panose="020F0502020204030204" pitchFamily="34" charset="0"/>
                <a:cs typeface="AppleSystemUIFont"/>
              </a:rPr>
              <a:t>Firstly, we assessed the current situation in our selected pilot hotel.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0" i="0" dirty="0">
                <a:solidFill>
                  <a:srgbClr val="F9F9F9"/>
                </a:solidFill>
                <a:effectLst/>
                <a:latin typeface="Söhne"/>
              </a:rPr>
              <a:t>We determined the number of machines on-site.</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0" i="0" dirty="0">
                <a:solidFill>
                  <a:srgbClr val="F9F9F9"/>
                </a:solidFill>
                <a:effectLst/>
                <a:latin typeface="Söhne"/>
              </a:rPr>
              <a:t>We also provided answers to questions such as the number of staff in the laundry department and the overall costs associated with the laundry operations.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b="0" i="0" dirty="0">
              <a:solidFill>
                <a:srgbClr val="F9F9F9"/>
              </a:solidFill>
              <a:effectLst/>
              <a:latin typeface="Söhne"/>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7346075" y="130450"/>
            <a:ext cx="4889100" cy="4889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0" name="Google Shape;10;p2"/>
          <p:cNvGrpSpPr/>
          <p:nvPr/>
        </p:nvGrpSpPr>
        <p:grpSpPr>
          <a:xfrm>
            <a:off x="727425" y="-49275"/>
            <a:ext cx="7703400" cy="5243325"/>
            <a:chOff x="727425" y="-49275"/>
            <a:chExt cx="7703400" cy="5243325"/>
          </a:xfrm>
        </p:grpSpPr>
        <p:sp>
          <p:nvSpPr>
            <p:cNvPr id="11" name="Google Shape;11;p2"/>
            <p:cNvSpPr/>
            <p:nvPr/>
          </p:nvSpPr>
          <p:spPr>
            <a:xfrm>
              <a:off x="727425" y="533550"/>
              <a:ext cx="7703400" cy="40749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12" name="Google Shape;12;p2"/>
            <p:cNvCxnSpPr/>
            <p:nvPr/>
          </p:nvCxnSpPr>
          <p:spPr>
            <a:xfrm rot="10800000">
              <a:off x="727425" y="-49275"/>
              <a:ext cx="0" cy="585600"/>
            </a:xfrm>
            <a:prstGeom prst="straightConnector1">
              <a:avLst/>
            </a:prstGeom>
            <a:noFill/>
            <a:ln w="19050" cap="flat" cmpd="sng">
              <a:solidFill>
                <a:schemeClr val="dk1"/>
              </a:solidFill>
              <a:prstDash val="solid"/>
              <a:round/>
              <a:headEnd type="none" w="med" len="med"/>
              <a:tailEnd type="none" w="med" len="med"/>
            </a:ln>
          </p:spPr>
        </p:cxnSp>
        <p:cxnSp>
          <p:nvCxnSpPr>
            <p:cNvPr id="13" name="Google Shape;13;p2"/>
            <p:cNvCxnSpPr/>
            <p:nvPr/>
          </p:nvCxnSpPr>
          <p:spPr>
            <a:xfrm rot="10800000">
              <a:off x="8430775" y="4608450"/>
              <a:ext cx="0" cy="585600"/>
            </a:xfrm>
            <a:prstGeom prst="straightConnector1">
              <a:avLst/>
            </a:prstGeom>
            <a:noFill/>
            <a:ln w="19050" cap="flat" cmpd="sng">
              <a:solidFill>
                <a:schemeClr val="dk1"/>
              </a:solidFill>
              <a:prstDash val="solid"/>
              <a:round/>
              <a:headEnd type="none" w="med" len="med"/>
              <a:tailEnd type="none" w="med" len="med"/>
            </a:ln>
          </p:spPr>
        </p:cxnSp>
      </p:grpSp>
      <p:sp>
        <p:nvSpPr>
          <p:cNvPr id="14" name="Google Shape;14;p2"/>
          <p:cNvSpPr txBox="1">
            <a:spLocks noGrp="1"/>
          </p:cNvSpPr>
          <p:nvPr>
            <p:ph type="ctrTitle"/>
          </p:nvPr>
        </p:nvSpPr>
        <p:spPr>
          <a:xfrm>
            <a:off x="1087125" y="1670213"/>
            <a:ext cx="5897400" cy="1392600"/>
          </a:xfrm>
          <a:prstGeom prst="rect">
            <a:avLst/>
          </a:prstGeom>
        </p:spPr>
        <p:txBody>
          <a:bodyPr spcFirstLastPara="1" wrap="square" lIns="91425" tIns="91425" rIns="91425" bIns="91425" anchor="b" anchorCtr="0">
            <a:noAutofit/>
          </a:bodyPr>
          <a:lstStyle>
            <a:lvl1pPr lvl="0">
              <a:spcBef>
                <a:spcPts val="0"/>
              </a:spcBef>
              <a:spcAft>
                <a:spcPts val="0"/>
              </a:spcAft>
              <a:buSzPts val="5200"/>
              <a:buNone/>
              <a:defRPr sz="38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5" name="Google Shape;15;p2"/>
          <p:cNvSpPr txBox="1">
            <a:spLocks noGrp="1"/>
          </p:cNvSpPr>
          <p:nvPr>
            <p:ph type="subTitle" idx="1"/>
          </p:nvPr>
        </p:nvSpPr>
        <p:spPr>
          <a:xfrm>
            <a:off x="1087125" y="2997488"/>
            <a:ext cx="5897400" cy="4758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dk1"/>
              </a:buClr>
              <a:buSzPts val="1400"/>
              <a:buNone/>
              <a:defRPr>
                <a:solidFill>
                  <a:schemeClr val="dk1"/>
                </a:solidFill>
              </a:defRPr>
            </a:lvl1pPr>
            <a:lvl2pPr lvl="1" algn="ctr">
              <a:lnSpc>
                <a:spcPct val="100000"/>
              </a:lnSpc>
              <a:spcBef>
                <a:spcPts val="0"/>
              </a:spcBef>
              <a:spcAft>
                <a:spcPts val="0"/>
              </a:spcAft>
              <a:buClr>
                <a:schemeClr val="dk1"/>
              </a:buClr>
              <a:buSzPts val="1800"/>
              <a:buNone/>
              <a:defRPr sz="1800">
                <a:solidFill>
                  <a:schemeClr val="dk1"/>
                </a:solidFill>
              </a:defRPr>
            </a:lvl2pPr>
            <a:lvl3pPr lvl="2" algn="ctr">
              <a:lnSpc>
                <a:spcPct val="100000"/>
              </a:lnSpc>
              <a:spcBef>
                <a:spcPts val="0"/>
              </a:spcBef>
              <a:spcAft>
                <a:spcPts val="0"/>
              </a:spcAft>
              <a:buClr>
                <a:schemeClr val="dk1"/>
              </a:buClr>
              <a:buSzPts val="1800"/>
              <a:buNone/>
              <a:defRPr sz="1800">
                <a:solidFill>
                  <a:schemeClr val="dk1"/>
                </a:solidFill>
              </a:defRPr>
            </a:lvl3pPr>
            <a:lvl4pPr lvl="3" algn="ctr">
              <a:lnSpc>
                <a:spcPct val="100000"/>
              </a:lnSpc>
              <a:spcBef>
                <a:spcPts val="0"/>
              </a:spcBef>
              <a:spcAft>
                <a:spcPts val="0"/>
              </a:spcAft>
              <a:buClr>
                <a:schemeClr val="dk1"/>
              </a:buClr>
              <a:buSzPts val="1800"/>
              <a:buNone/>
              <a:defRPr sz="1800">
                <a:solidFill>
                  <a:schemeClr val="dk1"/>
                </a:solidFill>
              </a:defRPr>
            </a:lvl4pPr>
            <a:lvl5pPr lvl="4" algn="ctr">
              <a:lnSpc>
                <a:spcPct val="100000"/>
              </a:lnSpc>
              <a:spcBef>
                <a:spcPts val="0"/>
              </a:spcBef>
              <a:spcAft>
                <a:spcPts val="0"/>
              </a:spcAft>
              <a:buClr>
                <a:schemeClr val="dk1"/>
              </a:buClr>
              <a:buSzPts val="1800"/>
              <a:buNone/>
              <a:defRPr sz="1800">
                <a:solidFill>
                  <a:schemeClr val="dk1"/>
                </a:solidFill>
              </a:defRPr>
            </a:lvl5pPr>
            <a:lvl6pPr lvl="5" algn="ctr">
              <a:lnSpc>
                <a:spcPct val="100000"/>
              </a:lnSpc>
              <a:spcBef>
                <a:spcPts val="0"/>
              </a:spcBef>
              <a:spcAft>
                <a:spcPts val="0"/>
              </a:spcAft>
              <a:buClr>
                <a:schemeClr val="dk1"/>
              </a:buClr>
              <a:buSzPts val="1800"/>
              <a:buNone/>
              <a:defRPr sz="1800">
                <a:solidFill>
                  <a:schemeClr val="dk1"/>
                </a:solidFill>
              </a:defRPr>
            </a:lvl6pPr>
            <a:lvl7pPr lvl="6" algn="ctr">
              <a:lnSpc>
                <a:spcPct val="100000"/>
              </a:lnSpc>
              <a:spcBef>
                <a:spcPts val="0"/>
              </a:spcBef>
              <a:spcAft>
                <a:spcPts val="0"/>
              </a:spcAft>
              <a:buClr>
                <a:schemeClr val="dk1"/>
              </a:buClr>
              <a:buSzPts val="1800"/>
              <a:buNone/>
              <a:defRPr sz="1800">
                <a:solidFill>
                  <a:schemeClr val="dk1"/>
                </a:solidFill>
              </a:defRPr>
            </a:lvl7pPr>
            <a:lvl8pPr lvl="7" algn="ctr">
              <a:lnSpc>
                <a:spcPct val="100000"/>
              </a:lnSpc>
              <a:spcBef>
                <a:spcPts val="0"/>
              </a:spcBef>
              <a:spcAft>
                <a:spcPts val="0"/>
              </a:spcAft>
              <a:buClr>
                <a:schemeClr val="dk1"/>
              </a:buClr>
              <a:buSzPts val="1800"/>
              <a:buNone/>
              <a:defRPr sz="1800">
                <a:solidFill>
                  <a:schemeClr val="dk1"/>
                </a:solidFill>
              </a:defRPr>
            </a:lvl8pPr>
            <a:lvl9pPr lvl="8" algn="ctr">
              <a:lnSpc>
                <a:spcPct val="100000"/>
              </a:lnSpc>
              <a:spcBef>
                <a:spcPts val="0"/>
              </a:spcBef>
              <a:spcAft>
                <a:spcPts val="0"/>
              </a:spcAft>
              <a:buClr>
                <a:schemeClr val="dk1"/>
              </a:buClr>
              <a:buSzPts val="1800"/>
              <a:buNone/>
              <a:defRPr sz="1800">
                <a:solidFill>
                  <a:schemeClr val="dk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Numbers and text">
  <p:cSld name="CUSTOM_8_1">
    <p:spTree>
      <p:nvGrpSpPr>
        <p:cNvPr id="1" name="Shape 230"/>
        <p:cNvGrpSpPr/>
        <p:nvPr/>
      </p:nvGrpSpPr>
      <p:grpSpPr>
        <a:xfrm>
          <a:off x="0" y="0"/>
          <a:ext cx="0" cy="0"/>
          <a:chOff x="0" y="0"/>
          <a:chExt cx="0" cy="0"/>
        </a:xfrm>
      </p:grpSpPr>
      <p:sp>
        <p:nvSpPr>
          <p:cNvPr id="231" name="Google Shape;231;p24"/>
          <p:cNvSpPr/>
          <p:nvPr/>
        </p:nvSpPr>
        <p:spPr>
          <a:xfrm>
            <a:off x="6309175" y="2486975"/>
            <a:ext cx="4243200" cy="4243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232" name="Google Shape;232;p24"/>
          <p:cNvGrpSpPr/>
          <p:nvPr/>
        </p:nvGrpSpPr>
        <p:grpSpPr>
          <a:xfrm>
            <a:off x="-69525" y="539500"/>
            <a:ext cx="9455500" cy="4069200"/>
            <a:chOff x="-69525" y="539500"/>
            <a:chExt cx="9455500" cy="4069200"/>
          </a:xfrm>
        </p:grpSpPr>
        <p:grpSp>
          <p:nvGrpSpPr>
            <p:cNvPr id="233" name="Google Shape;233;p24"/>
            <p:cNvGrpSpPr/>
            <p:nvPr/>
          </p:nvGrpSpPr>
          <p:grpSpPr>
            <a:xfrm>
              <a:off x="713225" y="539500"/>
              <a:ext cx="8672750" cy="4069200"/>
              <a:chOff x="713225" y="539500"/>
              <a:chExt cx="8672750" cy="4069200"/>
            </a:xfrm>
          </p:grpSpPr>
          <p:sp>
            <p:nvSpPr>
              <p:cNvPr id="234" name="Google Shape;234;p24"/>
              <p:cNvSpPr/>
              <p:nvPr/>
            </p:nvSpPr>
            <p:spPr>
              <a:xfrm>
                <a:off x="713225" y="539500"/>
                <a:ext cx="7717500" cy="40692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235" name="Google Shape;235;p24"/>
              <p:cNvCxnSpPr/>
              <p:nvPr/>
            </p:nvCxnSpPr>
            <p:spPr>
              <a:xfrm>
                <a:off x="8407675" y="4608575"/>
                <a:ext cx="978300" cy="0"/>
              </a:xfrm>
              <a:prstGeom prst="straightConnector1">
                <a:avLst/>
              </a:prstGeom>
              <a:noFill/>
              <a:ln w="19050" cap="flat" cmpd="sng">
                <a:solidFill>
                  <a:schemeClr val="dk1"/>
                </a:solidFill>
                <a:prstDash val="solid"/>
                <a:round/>
                <a:headEnd type="none" w="med" len="med"/>
                <a:tailEnd type="none" w="med" len="med"/>
              </a:ln>
            </p:spPr>
          </p:cxnSp>
        </p:grpSp>
        <p:cxnSp>
          <p:nvCxnSpPr>
            <p:cNvPr id="236" name="Google Shape;236;p24"/>
            <p:cNvCxnSpPr/>
            <p:nvPr/>
          </p:nvCxnSpPr>
          <p:spPr>
            <a:xfrm rot="10800000">
              <a:off x="-69525" y="539500"/>
              <a:ext cx="789000" cy="0"/>
            </a:xfrm>
            <a:prstGeom prst="straightConnector1">
              <a:avLst/>
            </a:prstGeom>
            <a:noFill/>
            <a:ln w="19050" cap="flat" cmpd="sng">
              <a:solidFill>
                <a:schemeClr val="dk1"/>
              </a:solidFill>
              <a:prstDash val="solid"/>
              <a:round/>
              <a:headEnd type="none" w="med" len="med"/>
              <a:tailEnd type="none" w="med" len="med"/>
            </a:ln>
          </p:spPr>
        </p:cxnSp>
      </p:grpSp>
      <p:sp>
        <p:nvSpPr>
          <p:cNvPr id="237" name="Google Shape;237;p24"/>
          <p:cNvSpPr txBox="1">
            <a:spLocks noGrp="1"/>
          </p:cNvSpPr>
          <p:nvPr>
            <p:ph type="title" hasCustomPrompt="1"/>
          </p:nvPr>
        </p:nvSpPr>
        <p:spPr>
          <a:xfrm>
            <a:off x="707575" y="539500"/>
            <a:ext cx="4051200" cy="768900"/>
          </a:xfrm>
          <a:prstGeom prst="rect">
            <a:avLst/>
          </a:prstGeom>
          <a:solidFill>
            <a:schemeClr val="dk1"/>
          </a:solidFill>
        </p:spPr>
        <p:txBody>
          <a:bodyPr spcFirstLastPara="1" wrap="square" lIns="91425" tIns="91425" rIns="91425" bIns="91425" anchor="ctr" anchorCtr="0">
            <a:noAutofit/>
          </a:bodyPr>
          <a:lstStyle>
            <a:lvl1pPr lvl="0" rtl="0">
              <a:lnSpc>
                <a:spcPct val="115000"/>
              </a:lnSpc>
              <a:spcBef>
                <a:spcPts val="0"/>
              </a:spcBef>
              <a:spcAft>
                <a:spcPts val="0"/>
              </a:spcAft>
              <a:buClr>
                <a:schemeClr val="lt1"/>
              </a:buClr>
              <a:buSzPts val="6000"/>
              <a:buNone/>
              <a:defRPr sz="37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38" name="Google Shape;238;p24"/>
          <p:cNvSpPr txBox="1">
            <a:spLocks noGrp="1"/>
          </p:cNvSpPr>
          <p:nvPr>
            <p:ph type="subTitle" idx="1"/>
          </p:nvPr>
        </p:nvSpPr>
        <p:spPr>
          <a:xfrm>
            <a:off x="707575" y="1308392"/>
            <a:ext cx="4051200" cy="410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2400"/>
              <a:buNone/>
              <a:defRPr>
                <a:solidFill>
                  <a:schemeClr val="dk1"/>
                </a:solidFill>
                <a:latin typeface="Hanken Grotesk"/>
                <a:ea typeface="Hanken Grotesk"/>
                <a:cs typeface="Hanken Grotesk"/>
                <a:sym typeface="Hanken Grotesk"/>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None/>
              <a:defRPr sz="2100">
                <a:solidFill>
                  <a:schemeClr val="dk1"/>
                </a:solidFill>
              </a:defRPr>
            </a:lvl4pPr>
            <a:lvl5pPr lvl="4" algn="ctr" rtl="0">
              <a:lnSpc>
                <a:spcPct val="100000"/>
              </a:lnSpc>
              <a:spcBef>
                <a:spcPts val="0"/>
              </a:spcBef>
              <a:spcAft>
                <a:spcPts val="0"/>
              </a:spcAft>
              <a:buClr>
                <a:schemeClr val="dk1"/>
              </a:buClr>
              <a:buSzPts val="2100"/>
              <a:buNone/>
              <a:defRPr sz="2100">
                <a:solidFill>
                  <a:schemeClr val="dk1"/>
                </a:solidFill>
              </a:defRPr>
            </a:lvl5pPr>
            <a:lvl6pPr lvl="5" algn="ctr" rtl="0">
              <a:lnSpc>
                <a:spcPct val="100000"/>
              </a:lnSpc>
              <a:spcBef>
                <a:spcPts val="0"/>
              </a:spcBef>
              <a:spcAft>
                <a:spcPts val="0"/>
              </a:spcAft>
              <a:buClr>
                <a:schemeClr val="dk1"/>
              </a:buClr>
              <a:buSzPts val="2100"/>
              <a:buNone/>
              <a:defRPr sz="2100">
                <a:solidFill>
                  <a:schemeClr val="dk1"/>
                </a:solidFill>
              </a:defRPr>
            </a:lvl6pPr>
            <a:lvl7pPr lvl="6" algn="ctr" rtl="0">
              <a:lnSpc>
                <a:spcPct val="100000"/>
              </a:lnSpc>
              <a:spcBef>
                <a:spcPts val="0"/>
              </a:spcBef>
              <a:spcAft>
                <a:spcPts val="0"/>
              </a:spcAft>
              <a:buClr>
                <a:schemeClr val="dk1"/>
              </a:buClr>
              <a:buSzPts val="2100"/>
              <a:buNone/>
              <a:defRPr sz="2100">
                <a:solidFill>
                  <a:schemeClr val="dk1"/>
                </a:solidFill>
              </a:defRPr>
            </a:lvl7pPr>
            <a:lvl8pPr lvl="7" algn="ctr" rtl="0">
              <a:lnSpc>
                <a:spcPct val="100000"/>
              </a:lnSpc>
              <a:spcBef>
                <a:spcPts val="0"/>
              </a:spcBef>
              <a:spcAft>
                <a:spcPts val="0"/>
              </a:spcAft>
              <a:buClr>
                <a:schemeClr val="dk1"/>
              </a:buClr>
              <a:buSzPts val="2100"/>
              <a:buNone/>
              <a:defRPr sz="2100">
                <a:solidFill>
                  <a:schemeClr val="dk1"/>
                </a:solidFill>
              </a:defRPr>
            </a:lvl8pPr>
            <a:lvl9pPr lvl="8" algn="ctr" rtl="0">
              <a:lnSpc>
                <a:spcPct val="100000"/>
              </a:lnSpc>
              <a:spcBef>
                <a:spcPts val="0"/>
              </a:spcBef>
              <a:spcAft>
                <a:spcPts val="0"/>
              </a:spcAft>
              <a:buClr>
                <a:schemeClr val="dk1"/>
              </a:buClr>
              <a:buSzPts val="2100"/>
              <a:buNone/>
              <a:defRPr sz="2100">
                <a:solidFill>
                  <a:schemeClr val="dk1"/>
                </a:solidFill>
              </a:defRPr>
            </a:lvl9pPr>
          </a:lstStyle>
          <a:p>
            <a:endParaRPr/>
          </a:p>
        </p:txBody>
      </p:sp>
      <p:sp>
        <p:nvSpPr>
          <p:cNvPr id="239" name="Google Shape;239;p24"/>
          <p:cNvSpPr txBox="1">
            <a:spLocks noGrp="1"/>
          </p:cNvSpPr>
          <p:nvPr>
            <p:ph type="title" idx="2" hasCustomPrompt="1"/>
          </p:nvPr>
        </p:nvSpPr>
        <p:spPr>
          <a:xfrm>
            <a:off x="707575" y="1901349"/>
            <a:ext cx="4051200" cy="768900"/>
          </a:xfrm>
          <a:prstGeom prst="rect">
            <a:avLst/>
          </a:prstGeom>
          <a:solidFill>
            <a:schemeClr val="dk1"/>
          </a:solidFill>
        </p:spPr>
        <p:txBody>
          <a:bodyPr spcFirstLastPara="1" wrap="square" lIns="91425" tIns="91425" rIns="91425" bIns="91425" anchor="ctr" anchorCtr="0">
            <a:noAutofit/>
          </a:bodyPr>
          <a:lstStyle>
            <a:lvl1pPr lvl="0" rtl="0">
              <a:lnSpc>
                <a:spcPct val="115000"/>
              </a:lnSpc>
              <a:spcBef>
                <a:spcPts val="0"/>
              </a:spcBef>
              <a:spcAft>
                <a:spcPts val="0"/>
              </a:spcAft>
              <a:buClr>
                <a:schemeClr val="lt1"/>
              </a:buClr>
              <a:buSzPts val="6000"/>
              <a:buNone/>
              <a:defRPr sz="37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40" name="Google Shape;240;p24"/>
          <p:cNvSpPr txBox="1">
            <a:spLocks noGrp="1"/>
          </p:cNvSpPr>
          <p:nvPr>
            <p:ph type="subTitle" idx="3"/>
          </p:nvPr>
        </p:nvSpPr>
        <p:spPr>
          <a:xfrm>
            <a:off x="707575" y="2670245"/>
            <a:ext cx="4051200" cy="410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2400"/>
              <a:buNone/>
              <a:defRPr>
                <a:solidFill>
                  <a:schemeClr val="dk1"/>
                </a:solidFill>
                <a:latin typeface="Hanken Grotesk"/>
                <a:ea typeface="Hanken Grotesk"/>
                <a:cs typeface="Hanken Grotesk"/>
                <a:sym typeface="Hanken Grotesk"/>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None/>
              <a:defRPr sz="2100">
                <a:solidFill>
                  <a:schemeClr val="dk1"/>
                </a:solidFill>
              </a:defRPr>
            </a:lvl4pPr>
            <a:lvl5pPr lvl="4" algn="ctr" rtl="0">
              <a:lnSpc>
                <a:spcPct val="100000"/>
              </a:lnSpc>
              <a:spcBef>
                <a:spcPts val="0"/>
              </a:spcBef>
              <a:spcAft>
                <a:spcPts val="0"/>
              </a:spcAft>
              <a:buClr>
                <a:schemeClr val="dk1"/>
              </a:buClr>
              <a:buSzPts val="2100"/>
              <a:buNone/>
              <a:defRPr sz="2100">
                <a:solidFill>
                  <a:schemeClr val="dk1"/>
                </a:solidFill>
              </a:defRPr>
            </a:lvl5pPr>
            <a:lvl6pPr lvl="5" algn="ctr" rtl="0">
              <a:lnSpc>
                <a:spcPct val="100000"/>
              </a:lnSpc>
              <a:spcBef>
                <a:spcPts val="0"/>
              </a:spcBef>
              <a:spcAft>
                <a:spcPts val="0"/>
              </a:spcAft>
              <a:buClr>
                <a:schemeClr val="dk1"/>
              </a:buClr>
              <a:buSzPts val="2100"/>
              <a:buNone/>
              <a:defRPr sz="2100">
                <a:solidFill>
                  <a:schemeClr val="dk1"/>
                </a:solidFill>
              </a:defRPr>
            </a:lvl6pPr>
            <a:lvl7pPr lvl="6" algn="ctr" rtl="0">
              <a:lnSpc>
                <a:spcPct val="100000"/>
              </a:lnSpc>
              <a:spcBef>
                <a:spcPts val="0"/>
              </a:spcBef>
              <a:spcAft>
                <a:spcPts val="0"/>
              </a:spcAft>
              <a:buClr>
                <a:schemeClr val="dk1"/>
              </a:buClr>
              <a:buSzPts val="2100"/>
              <a:buNone/>
              <a:defRPr sz="2100">
                <a:solidFill>
                  <a:schemeClr val="dk1"/>
                </a:solidFill>
              </a:defRPr>
            </a:lvl7pPr>
            <a:lvl8pPr lvl="7" algn="ctr" rtl="0">
              <a:lnSpc>
                <a:spcPct val="100000"/>
              </a:lnSpc>
              <a:spcBef>
                <a:spcPts val="0"/>
              </a:spcBef>
              <a:spcAft>
                <a:spcPts val="0"/>
              </a:spcAft>
              <a:buClr>
                <a:schemeClr val="dk1"/>
              </a:buClr>
              <a:buSzPts val="2100"/>
              <a:buNone/>
              <a:defRPr sz="2100">
                <a:solidFill>
                  <a:schemeClr val="dk1"/>
                </a:solidFill>
              </a:defRPr>
            </a:lvl8pPr>
            <a:lvl9pPr lvl="8" algn="ctr" rtl="0">
              <a:lnSpc>
                <a:spcPct val="100000"/>
              </a:lnSpc>
              <a:spcBef>
                <a:spcPts val="0"/>
              </a:spcBef>
              <a:spcAft>
                <a:spcPts val="0"/>
              </a:spcAft>
              <a:buClr>
                <a:schemeClr val="dk1"/>
              </a:buClr>
              <a:buSzPts val="2100"/>
              <a:buNone/>
              <a:defRPr sz="2100">
                <a:solidFill>
                  <a:schemeClr val="dk1"/>
                </a:solidFill>
              </a:defRPr>
            </a:lvl9pPr>
          </a:lstStyle>
          <a:p>
            <a:endParaRPr/>
          </a:p>
        </p:txBody>
      </p:sp>
      <p:sp>
        <p:nvSpPr>
          <p:cNvPr id="241" name="Google Shape;241;p24"/>
          <p:cNvSpPr txBox="1">
            <a:spLocks noGrp="1"/>
          </p:cNvSpPr>
          <p:nvPr>
            <p:ph type="title" idx="4" hasCustomPrompt="1"/>
          </p:nvPr>
        </p:nvSpPr>
        <p:spPr>
          <a:xfrm>
            <a:off x="707575" y="3263198"/>
            <a:ext cx="4051200" cy="768900"/>
          </a:xfrm>
          <a:prstGeom prst="rect">
            <a:avLst/>
          </a:prstGeom>
          <a:solidFill>
            <a:schemeClr val="dk1"/>
          </a:solidFill>
        </p:spPr>
        <p:txBody>
          <a:bodyPr spcFirstLastPara="1" wrap="square" lIns="91425" tIns="91425" rIns="91425" bIns="91425" anchor="ctr" anchorCtr="0">
            <a:noAutofit/>
          </a:bodyPr>
          <a:lstStyle>
            <a:lvl1pPr lvl="0" rtl="0">
              <a:lnSpc>
                <a:spcPct val="115000"/>
              </a:lnSpc>
              <a:spcBef>
                <a:spcPts val="0"/>
              </a:spcBef>
              <a:spcAft>
                <a:spcPts val="0"/>
              </a:spcAft>
              <a:buClr>
                <a:schemeClr val="lt1"/>
              </a:buClr>
              <a:buSzPts val="6000"/>
              <a:buNone/>
              <a:defRPr sz="37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42" name="Google Shape;242;p24"/>
          <p:cNvSpPr txBox="1">
            <a:spLocks noGrp="1"/>
          </p:cNvSpPr>
          <p:nvPr>
            <p:ph type="subTitle" idx="5"/>
          </p:nvPr>
        </p:nvSpPr>
        <p:spPr>
          <a:xfrm>
            <a:off x="707575" y="4032098"/>
            <a:ext cx="4051200" cy="410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2400"/>
              <a:buNone/>
              <a:defRPr>
                <a:solidFill>
                  <a:schemeClr val="dk1"/>
                </a:solidFill>
                <a:latin typeface="Hanken Grotesk"/>
                <a:ea typeface="Hanken Grotesk"/>
                <a:cs typeface="Hanken Grotesk"/>
                <a:sym typeface="Hanken Grotesk"/>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None/>
              <a:defRPr sz="2100">
                <a:solidFill>
                  <a:schemeClr val="dk1"/>
                </a:solidFill>
              </a:defRPr>
            </a:lvl4pPr>
            <a:lvl5pPr lvl="4" algn="ctr" rtl="0">
              <a:lnSpc>
                <a:spcPct val="100000"/>
              </a:lnSpc>
              <a:spcBef>
                <a:spcPts val="0"/>
              </a:spcBef>
              <a:spcAft>
                <a:spcPts val="0"/>
              </a:spcAft>
              <a:buClr>
                <a:schemeClr val="dk1"/>
              </a:buClr>
              <a:buSzPts val="2100"/>
              <a:buNone/>
              <a:defRPr sz="2100">
                <a:solidFill>
                  <a:schemeClr val="dk1"/>
                </a:solidFill>
              </a:defRPr>
            </a:lvl5pPr>
            <a:lvl6pPr lvl="5" algn="ctr" rtl="0">
              <a:lnSpc>
                <a:spcPct val="100000"/>
              </a:lnSpc>
              <a:spcBef>
                <a:spcPts val="0"/>
              </a:spcBef>
              <a:spcAft>
                <a:spcPts val="0"/>
              </a:spcAft>
              <a:buClr>
                <a:schemeClr val="dk1"/>
              </a:buClr>
              <a:buSzPts val="2100"/>
              <a:buNone/>
              <a:defRPr sz="2100">
                <a:solidFill>
                  <a:schemeClr val="dk1"/>
                </a:solidFill>
              </a:defRPr>
            </a:lvl6pPr>
            <a:lvl7pPr lvl="6" algn="ctr" rtl="0">
              <a:lnSpc>
                <a:spcPct val="100000"/>
              </a:lnSpc>
              <a:spcBef>
                <a:spcPts val="0"/>
              </a:spcBef>
              <a:spcAft>
                <a:spcPts val="0"/>
              </a:spcAft>
              <a:buClr>
                <a:schemeClr val="dk1"/>
              </a:buClr>
              <a:buSzPts val="2100"/>
              <a:buNone/>
              <a:defRPr sz="2100">
                <a:solidFill>
                  <a:schemeClr val="dk1"/>
                </a:solidFill>
              </a:defRPr>
            </a:lvl7pPr>
            <a:lvl8pPr lvl="7" algn="ctr" rtl="0">
              <a:lnSpc>
                <a:spcPct val="100000"/>
              </a:lnSpc>
              <a:spcBef>
                <a:spcPts val="0"/>
              </a:spcBef>
              <a:spcAft>
                <a:spcPts val="0"/>
              </a:spcAft>
              <a:buClr>
                <a:schemeClr val="dk1"/>
              </a:buClr>
              <a:buSzPts val="2100"/>
              <a:buNone/>
              <a:defRPr sz="2100">
                <a:solidFill>
                  <a:schemeClr val="dk1"/>
                </a:solidFill>
              </a:defRPr>
            </a:lvl8pPr>
            <a:lvl9pPr lvl="8" algn="ctr" rtl="0">
              <a:lnSpc>
                <a:spcPct val="100000"/>
              </a:lnSpc>
              <a:spcBef>
                <a:spcPts val="0"/>
              </a:spcBef>
              <a:spcAft>
                <a:spcPts val="0"/>
              </a:spcAft>
              <a:buClr>
                <a:schemeClr val="dk1"/>
              </a:buClr>
              <a:buSzPts val="2100"/>
              <a:buNone/>
              <a:defRPr sz="2100">
                <a:solidFill>
                  <a:schemeClr val="dk1"/>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p:cSld name="CUSTOM_7">
    <p:spTree>
      <p:nvGrpSpPr>
        <p:cNvPr id="1" name="Shape 266"/>
        <p:cNvGrpSpPr/>
        <p:nvPr/>
      </p:nvGrpSpPr>
      <p:grpSpPr>
        <a:xfrm>
          <a:off x="0" y="0"/>
          <a:ext cx="0" cy="0"/>
          <a:chOff x="0" y="0"/>
          <a:chExt cx="0" cy="0"/>
        </a:xfrm>
      </p:grpSpPr>
      <p:sp>
        <p:nvSpPr>
          <p:cNvPr id="267" name="Google Shape;267;p28"/>
          <p:cNvSpPr/>
          <p:nvPr/>
        </p:nvSpPr>
        <p:spPr>
          <a:xfrm>
            <a:off x="8240650" y="4204325"/>
            <a:ext cx="1861500" cy="1861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268" name="Google Shape;268;p28"/>
          <p:cNvGrpSpPr/>
          <p:nvPr/>
        </p:nvGrpSpPr>
        <p:grpSpPr>
          <a:xfrm>
            <a:off x="232200" y="-49400"/>
            <a:ext cx="8679000" cy="5250800"/>
            <a:chOff x="232200" y="-49400"/>
            <a:chExt cx="8679000" cy="5250800"/>
          </a:xfrm>
        </p:grpSpPr>
        <p:sp>
          <p:nvSpPr>
            <p:cNvPr id="269" name="Google Shape;269;p28"/>
            <p:cNvSpPr/>
            <p:nvPr/>
          </p:nvSpPr>
          <p:spPr>
            <a:xfrm>
              <a:off x="232200" y="232800"/>
              <a:ext cx="8679000" cy="46845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270" name="Google Shape;270;p28"/>
            <p:cNvGrpSpPr/>
            <p:nvPr/>
          </p:nvGrpSpPr>
          <p:grpSpPr>
            <a:xfrm>
              <a:off x="232200" y="-49400"/>
              <a:ext cx="8679000" cy="5250800"/>
              <a:chOff x="232200" y="-49400"/>
              <a:chExt cx="8679000" cy="5250800"/>
            </a:xfrm>
          </p:grpSpPr>
          <p:cxnSp>
            <p:nvCxnSpPr>
              <p:cNvPr id="271" name="Google Shape;271;p28"/>
              <p:cNvCxnSpPr/>
              <p:nvPr/>
            </p:nvCxnSpPr>
            <p:spPr>
              <a:xfrm rot="10800000">
                <a:off x="232200" y="-49400"/>
                <a:ext cx="0" cy="284100"/>
              </a:xfrm>
              <a:prstGeom prst="straightConnector1">
                <a:avLst/>
              </a:prstGeom>
              <a:noFill/>
              <a:ln w="19050" cap="flat" cmpd="sng">
                <a:solidFill>
                  <a:schemeClr val="dk1"/>
                </a:solidFill>
                <a:prstDash val="solid"/>
                <a:round/>
                <a:headEnd type="none" w="med" len="med"/>
                <a:tailEnd type="none" w="med" len="med"/>
              </a:ln>
            </p:spPr>
          </p:cxnSp>
          <p:cxnSp>
            <p:nvCxnSpPr>
              <p:cNvPr id="272" name="Google Shape;272;p28"/>
              <p:cNvCxnSpPr/>
              <p:nvPr/>
            </p:nvCxnSpPr>
            <p:spPr>
              <a:xfrm rot="10800000">
                <a:off x="8911200" y="4917300"/>
                <a:ext cx="0" cy="284100"/>
              </a:xfrm>
              <a:prstGeom prst="straightConnector1">
                <a:avLst/>
              </a:prstGeom>
              <a:noFill/>
              <a:ln w="19050" cap="flat" cmpd="sng">
                <a:solidFill>
                  <a:schemeClr val="dk1"/>
                </a:solidFill>
                <a:prstDash val="solid"/>
                <a:round/>
                <a:headEnd type="none" w="med" len="med"/>
                <a:tailEnd type="none" w="med" len="med"/>
              </a:ln>
            </p:spPr>
          </p:cxnSp>
        </p:gr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1">
  <p:cSld name="CUSTOM_8">
    <p:spTree>
      <p:nvGrpSpPr>
        <p:cNvPr id="1" name="Shape 273"/>
        <p:cNvGrpSpPr/>
        <p:nvPr/>
      </p:nvGrpSpPr>
      <p:grpSpPr>
        <a:xfrm>
          <a:off x="0" y="0"/>
          <a:ext cx="0" cy="0"/>
          <a:chOff x="0" y="0"/>
          <a:chExt cx="0" cy="0"/>
        </a:xfrm>
      </p:grpSpPr>
      <p:sp>
        <p:nvSpPr>
          <p:cNvPr id="274" name="Google Shape;274;p29"/>
          <p:cNvSpPr/>
          <p:nvPr/>
        </p:nvSpPr>
        <p:spPr>
          <a:xfrm>
            <a:off x="8141975" y="-886575"/>
            <a:ext cx="1861500" cy="1861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275" name="Google Shape;275;p29"/>
          <p:cNvGrpSpPr/>
          <p:nvPr/>
        </p:nvGrpSpPr>
        <p:grpSpPr>
          <a:xfrm>
            <a:off x="232200" y="232800"/>
            <a:ext cx="9045000" cy="4975500"/>
            <a:chOff x="232200" y="232800"/>
            <a:chExt cx="9045000" cy="4975500"/>
          </a:xfrm>
        </p:grpSpPr>
        <p:sp>
          <p:nvSpPr>
            <p:cNvPr id="276" name="Google Shape;276;p29"/>
            <p:cNvSpPr/>
            <p:nvPr/>
          </p:nvSpPr>
          <p:spPr>
            <a:xfrm>
              <a:off x="232200" y="232800"/>
              <a:ext cx="8679000" cy="46845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277" name="Google Shape;277;p29"/>
            <p:cNvCxnSpPr/>
            <p:nvPr/>
          </p:nvCxnSpPr>
          <p:spPr>
            <a:xfrm>
              <a:off x="8911200" y="232800"/>
              <a:ext cx="366000" cy="0"/>
            </a:xfrm>
            <a:prstGeom prst="straightConnector1">
              <a:avLst/>
            </a:prstGeom>
            <a:noFill/>
            <a:ln w="19050" cap="flat" cmpd="sng">
              <a:solidFill>
                <a:schemeClr val="dk1"/>
              </a:solidFill>
              <a:prstDash val="solid"/>
              <a:round/>
              <a:headEnd type="none" w="med" len="med"/>
              <a:tailEnd type="none" w="med" len="med"/>
            </a:ln>
          </p:spPr>
        </p:cxnSp>
        <p:cxnSp>
          <p:nvCxnSpPr>
            <p:cNvPr id="278" name="Google Shape;278;p29"/>
            <p:cNvCxnSpPr/>
            <p:nvPr/>
          </p:nvCxnSpPr>
          <p:spPr>
            <a:xfrm>
              <a:off x="232200" y="4917300"/>
              <a:ext cx="1200" cy="291000"/>
            </a:xfrm>
            <a:prstGeom prst="straightConnector1">
              <a:avLst/>
            </a:prstGeom>
            <a:noFill/>
            <a:ln w="19050" cap="flat" cmpd="sng">
              <a:solidFill>
                <a:schemeClr val="dk1"/>
              </a:solidFill>
              <a:prstDash val="solid"/>
              <a:round/>
              <a:headEnd type="none" w="med" len="med"/>
              <a:tailEnd type="none" w="med" len="med"/>
            </a:ln>
          </p:spPr>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4"/>
        <p:cNvGrpSpPr/>
        <p:nvPr/>
      </p:nvGrpSpPr>
      <p:grpSpPr>
        <a:xfrm>
          <a:off x="0" y="0"/>
          <a:ext cx="0" cy="0"/>
          <a:chOff x="0" y="0"/>
          <a:chExt cx="0" cy="0"/>
        </a:xfrm>
      </p:grpSpPr>
      <p:sp>
        <p:nvSpPr>
          <p:cNvPr id="45" name="Google Shape;45;p6"/>
          <p:cNvSpPr/>
          <p:nvPr/>
        </p:nvSpPr>
        <p:spPr>
          <a:xfrm>
            <a:off x="8240650" y="4204325"/>
            <a:ext cx="1861500" cy="1861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46" name="Google Shape;46;p6"/>
          <p:cNvGrpSpPr/>
          <p:nvPr/>
        </p:nvGrpSpPr>
        <p:grpSpPr>
          <a:xfrm>
            <a:off x="232200" y="-49400"/>
            <a:ext cx="8679000" cy="5250800"/>
            <a:chOff x="232200" y="-49400"/>
            <a:chExt cx="8679000" cy="5250800"/>
          </a:xfrm>
        </p:grpSpPr>
        <p:grpSp>
          <p:nvGrpSpPr>
            <p:cNvPr id="47" name="Google Shape;47;p6"/>
            <p:cNvGrpSpPr/>
            <p:nvPr/>
          </p:nvGrpSpPr>
          <p:grpSpPr>
            <a:xfrm>
              <a:off x="232200" y="-49400"/>
              <a:ext cx="8679000" cy="5250800"/>
              <a:chOff x="232200" y="-49400"/>
              <a:chExt cx="8679000" cy="5250800"/>
            </a:xfrm>
          </p:grpSpPr>
          <p:sp>
            <p:nvSpPr>
              <p:cNvPr id="48" name="Google Shape;48;p6"/>
              <p:cNvSpPr/>
              <p:nvPr/>
            </p:nvSpPr>
            <p:spPr>
              <a:xfrm>
                <a:off x="232200" y="232800"/>
                <a:ext cx="8679000" cy="46845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49" name="Google Shape;49;p6"/>
              <p:cNvCxnSpPr/>
              <p:nvPr/>
            </p:nvCxnSpPr>
            <p:spPr>
              <a:xfrm rot="10800000">
                <a:off x="8911200" y="-49400"/>
                <a:ext cx="0" cy="284100"/>
              </a:xfrm>
              <a:prstGeom prst="straightConnector1">
                <a:avLst/>
              </a:prstGeom>
              <a:noFill/>
              <a:ln w="19050" cap="flat" cmpd="sng">
                <a:solidFill>
                  <a:schemeClr val="dk1"/>
                </a:solidFill>
                <a:prstDash val="solid"/>
                <a:round/>
                <a:headEnd type="none" w="med" len="med"/>
                <a:tailEnd type="none" w="med" len="med"/>
              </a:ln>
            </p:spPr>
          </p:cxnSp>
          <p:cxnSp>
            <p:nvCxnSpPr>
              <p:cNvPr id="50" name="Google Shape;50;p6"/>
              <p:cNvCxnSpPr/>
              <p:nvPr/>
            </p:nvCxnSpPr>
            <p:spPr>
              <a:xfrm rot="10800000">
                <a:off x="232200" y="4917300"/>
                <a:ext cx="0" cy="284100"/>
              </a:xfrm>
              <a:prstGeom prst="straightConnector1">
                <a:avLst/>
              </a:prstGeom>
              <a:noFill/>
              <a:ln w="19050" cap="flat" cmpd="sng">
                <a:solidFill>
                  <a:schemeClr val="dk1"/>
                </a:solidFill>
                <a:prstDash val="solid"/>
                <a:round/>
                <a:headEnd type="none" w="med" len="med"/>
                <a:tailEnd type="none" w="med" len="med"/>
              </a:ln>
            </p:spPr>
          </p:cxnSp>
        </p:grpSp>
        <p:sp>
          <p:nvSpPr>
            <p:cNvPr id="51" name="Google Shape;51;p6"/>
            <p:cNvSpPr/>
            <p:nvPr/>
          </p:nvSpPr>
          <p:spPr>
            <a:xfrm>
              <a:off x="232200" y="232800"/>
              <a:ext cx="8679000" cy="46845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52" name="Google Shape;52;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8"/>
        <p:cNvGrpSpPr/>
        <p:nvPr/>
      </p:nvGrpSpPr>
      <p:grpSpPr>
        <a:xfrm>
          <a:off x="0" y="0"/>
          <a:ext cx="0" cy="0"/>
          <a:chOff x="0" y="0"/>
          <a:chExt cx="0" cy="0"/>
        </a:xfrm>
      </p:grpSpPr>
      <p:sp>
        <p:nvSpPr>
          <p:cNvPr id="69" name="Google Shape;69;p9"/>
          <p:cNvSpPr/>
          <p:nvPr/>
        </p:nvSpPr>
        <p:spPr>
          <a:xfrm>
            <a:off x="-2613450" y="-126025"/>
            <a:ext cx="5402100" cy="5402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70" name="Google Shape;70;p9"/>
          <p:cNvGrpSpPr/>
          <p:nvPr/>
        </p:nvGrpSpPr>
        <p:grpSpPr>
          <a:xfrm>
            <a:off x="727425" y="-49275"/>
            <a:ext cx="7703400" cy="5243325"/>
            <a:chOff x="727425" y="-49275"/>
            <a:chExt cx="7703400" cy="5243325"/>
          </a:xfrm>
        </p:grpSpPr>
        <p:sp>
          <p:nvSpPr>
            <p:cNvPr id="71" name="Google Shape;71;p9"/>
            <p:cNvSpPr/>
            <p:nvPr/>
          </p:nvSpPr>
          <p:spPr>
            <a:xfrm>
              <a:off x="727425" y="533550"/>
              <a:ext cx="7703400" cy="40749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72" name="Google Shape;72;p9"/>
            <p:cNvCxnSpPr/>
            <p:nvPr/>
          </p:nvCxnSpPr>
          <p:spPr>
            <a:xfrm rot="10800000">
              <a:off x="727425" y="-49275"/>
              <a:ext cx="0" cy="585600"/>
            </a:xfrm>
            <a:prstGeom prst="straightConnector1">
              <a:avLst/>
            </a:prstGeom>
            <a:noFill/>
            <a:ln w="19050" cap="flat" cmpd="sng">
              <a:solidFill>
                <a:schemeClr val="dk1"/>
              </a:solidFill>
              <a:prstDash val="solid"/>
              <a:round/>
              <a:headEnd type="none" w="med" len="med"/>
              <a:tailEnd type="none" w="med" len="med"/>
            </a:ln>
          </p:spPr>
        </p:cxnSp>
        <p:cxnSp>
          <p:nvCxnSpPr>
            <p:cNvPr id="73" name="Google Shape;73;p9"/>
            <p:cNvCxnSpPr/>
            <p:nvPr/>
          </p:nvCxnSpPr>
          <p:spPr>
            <a:xfrm rot="10800000">
              <a:off x="8430775" y="4608450"/>
              <a:ext cx="0" cy="585600"/>
            </a:xfrm>
            <a:prstGeom prst="straightConnector1">
              <a:avLst/>
            </a:prstGeom>
            <a:noFill/>
            <a:ln w="19050" cap="flat" cmpd="sng">
              <a:solidFill>
                <a:schemeClr val="dk1"/>
              </a:solidFill>
              <a:prstDash val="solid"/>
              <a:round/>
              <a:headEnd type="none" w="med" len="med"/>
              <a:tailEnd type="none" w="med" len="med"/>
            </a:ln>
          </p:spPr>
        </p:cxnSp>
      </p:grpSp>
      <p:sp>
        <p:nvSpPr>
          <p:cNvPr id="74" name="Google Shape;74;p9"/>
          <p:cNvSpPr txBox="1">
            <a:spLocks noGrp="1"/>
          </p:cNvSpPr>
          <p:nvPr>
            <p:ph type="title"/>
          </p:nvPr>
        </p:nvSpPr>
        <p:spPr>
          <a:xfrm>
            <a:off x="3496850" y="1021763"/>
            <a:ext cx="4294800" cy="2095200"/>
          </a:xfrm>
          <a:prstGeom prst="rect">
            <a:avLst/>
          </a:prstGeom>
        </p:spPr>
        <p:txBody>
          <a:bodyPr spcFirstLastPara="1" wrap="square" lIns="91425" tIns="91425" rIns="91425" bIns="91425" anchor="b" anchorCtr="0">
            <a:noAutofit/>
          </a:bodyPr>
          <a:lstStyle>
            <a:lvl1pPr lvl="0" rtl="0">
              <a:spcBef>
                <a:spcPts val="0"/>
              </a:spcBef>
              <a:spcAft>
                <a:spcPts val="0"/>
              </a:spcAft>
              <a:buSzPts val="2800"/>
              <a:buNone/>
              <a:defRPr sz="4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5" name="Google Shape;75;p9"/>
          <p:cNvSpPr txBox="1">
            <a:spLocks noGrp="1"/>
          </p:cNvSpPr>
          <p:nvPr>
            <p:ph type="subTitle" idx="1"/>
          </p:nvPr>
        </p:nvSpPr>
        <p:spPr>
          <a:xfrm>
            <a:off x="3496850" y="3117038"/>
            <a:ext cx="4294800" cy="100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79"/>
        <p:cNvGrpSpPr/>
        <p:nvPr/>
      </p:nvGrpSpPr>
      <p:grpSpPr>
        <a:xfrm>
          <a:off x="0" y="0"/>
          <a:ext cx="0" cy="0"/>
          <a:chOff x="0" y="0"/>
          <a:chExt cx="0" cy="0"/>
        </a:xfrm>
      </p:grpSpPr>
      <p:sp>
        <p:nvSpPr>
          <p:cNvPr id="80" name="Google Shape;80;p11"/>
          <p:cNvSpPr/>
          <p:nvPr/>
        </p:nvSpPr>
        <p:spPr>
          <a:xfrm>
            <a:off x="-3422975" y="0"/>
            <a:ext cx="5143500" cy="514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81" name="Google Shape;81;p11"/>
          <p:cNvGrpSpPr/>
          <p:nvPr/>
        </p:nvGrpSpPr>
        <p:grpSpPr>
          <a:xfrm>
            <a:off x="727425" y="-382650"/>
            <a:ext cx="7703400" cy="5907300"/>
            <a:chOff x="727425" y="-382650"/>
            <a:chExt cx="7703400" cy="5907300"/>
          </a:xfrm>
        </p:grpSpPr>
        <p:sp>
          <p:nvSpPr>
            <p:cNvPr id="82" name="Google Shape;82;p11"/>
            <p:cNvSpPr/>
            <p:nvPr/>
          </p:nvSpPr>
          <p:spPr>
            <a:xfrm>
              <a:off x="727425" y="533550"/>
              <a:ext cx="7703400" cy="40749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83" name="Google Shape;83;p11"/>
            <p:cNvCxnSpPr/>
            <p:nvPr/>
          </p:nvCxnSpPr>
          <p:spPr>
            <a:xfrm>
              <a:off x="727425" y="4608450"/>
              <a:ext cx="0" cy="916200"/>
            </a:xfrm>
            <a:prstGeom prst="straightConnector1">
              <a:avLst/>
            </a:prstGeom>
            <a:noFill/>
            <a:ln w="19050" cap="flat" cmpd="sng">
              <a:solidFill>
                <a:schemeClr val="dk1"/>
              </a:solidFill>
              <a:prstDash val="solid"/>
              <a:round/>
              <a:headEnd type="none" w="med" len="med"/>
              <a:tailEnd type="none" w="med" len="med"/>
            </a:ln>
          </p:spPr>
        </p:cxnSp>
        <p:cxnSp>
          <p:nvCxnSpPr>
            <p:cNvPr id="84" name="Google Shape;84;p11"/>
            <p:cNvCxnSpPr/>
            <p:nvPr/>
          </p:nvCxnSpPr>
          <p:spPr>
            <a:xfrm>
              <a:off x="8430775" y="-382650"/>
              <a:ext cx="0" cy="916200"/>
            </a:xfrm>
            <a:prstGeom prst="straightConnector1">
              <a:avLst/>
            </a:prstGeom>
            <a:noFill/>
            <a:ln w="19050" cap="flat" cmpd="sng">
              <a:solidFill>
                <a:schemeClr val="dk1"/>
              </a:solidFill>
              <a:prstDash val="solid"/>
              <a:round/>
              <a:headEnd type="none" w="med" len="med"/>
              <a:tailEnd type="none" w="med" len="med"/>
            </a:ln>
          </p:spPr>
        </p:cxnSp>
      </p:grpSp>
      <p:sp>
        <p:nvSpPr>
          <p:cNvPr id="85" name="Google Shape;85;p11"/>
          <p:cNvSpPr txBox="1">
            <a:spLocks noGrp="1"/>
          </p:cNvSpPr>
          <p:nvPr>
            <p:ph type="title" hasCustomPrompt="1"/>
          </p:nvPr>
        </p:nvSpPr>
        <p:spPr>
          <a:xfrm>
            <a:off x="2603050" y="1856113"/>
            <a:ext cx="5827800" cy="1024500"/>
          </a:xfrm>
          <a:prstGeom prst="rect">
            <a:avLst/>
          </a:prstGeom>
          <a:solidFill>
            <a:schemeClr val="dk1"/>
          </a:solidFill>
        </p:spPr>
        <p:txBody>
          <a:bodyPr spcFirstLastPara="1" wrap="square" lIns="91425" tIns="91425" rIns="91425" bIns="91425" anchor="ctr" anchorCtr="0">
            <a:noAutofit/>
          </a:bodyPr>
          <a:lstStyle>
            <a:lvl1pPr marL="0" lvl="0" indent="0" rtl="0">
              <a:lnSpc>
                <a:spcPct val="115000"/>
              </a:lnSpc>
              <a:spcBef>
                <a:spcPts val="0"/>
              </a:spcBef>
              <a:spcAft>
                <a:spcPts val="0"/>
              </a:spcAft>
              <a:buSzPts val="9600"/>
              <a:buNone/>
              <a:defRPr sz="4900">
                <a:solidFill>
                  <a:schemeClr val="lt1"/>
                </a:solidFill>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86" name="Google Shape;86;p11"/>
          <p:cNvSpPr txBox="1">
            <a:spLocks noGrp="1"/>
          </p:cNvSpPr>
          <p:nvPr>
            <p:ph type="subTitle" idx="1"/>
          </p:nvPr>
        </p:nvSpPr>
        <p:spPr>
          <a:xfrm>
            <a:off x="2603050" y="2880588"/>
            <a:ext cx="5827800" cy="405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a:latin typeface="Hanken Grotesk"/>
                <a:ea typeface="Hanken Grotesk"/>
                <a:cs typeface="Hanken Grotesk"/>
                <a:sym typeface="Hanken Grotesk"/>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2"/>
        </a:solidFill>
        <a:effectLst/>
      </p:bgPr>
    </p:bg>
    <p:spTree>
      <p:nvGrpSpPr>
        <p:cNvPr id="1" name="Shape 87"/>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88"/>
        <p:cNvGrpSpPr/>
        <p:nvPr/>
      </p:nvGrpSpPr>
      <p:grpSpPr>
        <a:xfrm>
          <a:off x="0" y="0"/>
          <a:ext cx="0" cy="0"/>
          <a:chOff x="0" y="0"/>
          <a:chExt cx="0" cy="0"/>
        </a:xfrm>
      </p:grpSpPr>
      <p:sp>
        <p:nvSpPr>
          <p:cNvPr id="89" name="Google Shape;89;p13"/>
          <p:cNvSpPr/>
          <p:nvPr/>
        </p:nvSpPr>
        <p:spPr>
          <a:xfrm>
            <a:off x="-941925" y="4204325"/>
            <a:ext cx="1861500" cy="1861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90" name="Google Shape;90;p13"/>
          <p:cNvGrpSpPr/>
          <p:nvPr/>
        </p:nvGrpSpPr>
        <p:grpSpPr>
          <a:xfrm>
            <a:off x="-19050" y="232800"/>
            <a:ext cx="9189150" cy="4684500"/>
            <a:chOff x="-19050" y="232800"/>
            <a:chExt cx="9189150" cy="4684500"/>
          </a:xfrm>
        </p:grpSpPr>
        <p:sp>
          <p:nvSpPr>
            <p:cNvPr id="91" name="Google Shape;91;p13"/>
            <p:cNvSpPr/>
            <p:nvPr/>
          </p:nvSpPr>
          <p:spPr>
            <a:xfrm>
              <a:off x="232200" y="232800"/>
              <a:ext cx="8679000" cy="46845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92" name="Google Shape;92;p13"/>
            <p:cNvCxnSpPr/>
            <p:nvPr/>
          </p:nvCxnSpPr>
          <p:spPr>
            <a:xfrm rot="10800000">
              <a:off x="-19050" y="232800"/>
              <a:ext cx="258900" cy="0"/>
            </a:xfrm>
            <a:prstGeom prst="straightConnector1">
              <a:avLst/>
            </a:prstGeom>
            <a:noFill/>
            <a:ln w="19050" cap="flat" cmpd="sng">
              <a:solidFill>
                <a:schemeClr val="dk1"/>
              </a:solidFill>
              <a:prstDash val="solid"/>
              <a:round/>
              <a:headEnd type="none" w="med" len="med"/>
              <a:tailEnd type="none" w="med" len="med"/>
            </a:ln>
          </p:spPr>
        </p:cxnSp>
        <p:cxnSp>
          <p:nvCxnSpPr>
            <p:cNvPr id="93" name="Google Shape;93;p13"/>
            <p:cNvCxnSpPr/>
            <p:nvPr/>
          </p:nvCxnSpPr>
          <p:spPr>
            <a:xfrm rot="10800000">
              <a:off x="8911200" y="4917300"/>
              <a:ext cx="258900" cy="0"/>
            </a:xfrm>
            <a:prstGeom prst="straightConnector1">
              <a:avLst/>
            </a:prstGeom>
            <a:noFill/>
            <a:ln w="19050" cap="flat" cmpd="sng">
              <a:solidFill>
                <a:schemeClr val="dk1"/>
              </a:solidFill>
              <a:prstDash val="solid"/>
              <a:round/>
              <a:headEnd type="none" w="med" len="med"/>
              <a:tailEnd type="none" w="med" len="med"/>
            </a:ln>
          </p:spPr>
        </p:cxnSp>
      </p:grpSp>
      <p:sp>
        <p:nvSpPr>
          <p:cNvPr id="94" name="Google Shape;94;p13"/>
          <p:cNvSpPr txBox="1">
            <a:spLocks noGrp="1"/>
          </p:cNvSpPr>
          <p:nvPr>
            <p:ph type="title"/>
          </p:nvPr>
        </p:nvSpPr>
        <p:spPr>
          <a:xfrm>
            <a:off x="6632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95" name="Google Shape;95;p13"/>
          <p:cNvSpPr txBox="1">
            <a:spLocks noGrp="1"/>
          </p:cNvSpPr>
          <p:nvPr>
            <p:ph type="subTitle" idx="1"/>
          </p:nvPr>
        </p:nvSpPr>
        <p:spPr>
          <a:xfrm>
            <a:off x="788675" y="2105875"/>
            <a:ext cx="2305500" cy="5727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96" name="Google Shape;96;p13"/>
          <p:cNvSpPr txBox="1">
            <a:spLocks noGrp="1"/>
          </p:cNvSpPr>
          <p:nvPr>
            <p:ph type="subTitle" idx="2"/>
          </p:nvPr>
        </p:nvSpPr>
        <p:spPr>
          <a:xfrm>
            <a:off x="788675" y="3772552"/>
            <a:ext cx="2305500" cy="5727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97" name="Google Shape;97;p13"/>
          <p:cNvSpPr txBox="1">
            <a:spLocks noGrp="1"/>
          </p:cNvSpPr>
          <p:nvPr>
            <p:ph type="subTitle" idx="3"/>
          </p:nvPr>
        </p:nvSpPr>
        <p:spPr>
          <a:xfrm>
            <a:off x="3418500" y="3772552"/>
            <a:ext cx="2305500" cy="5727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98" name="Google Shape;98;p13"/>
          <p:cNvSpPr txBox="1">
            <a:spLocks noGrp="1"/>
          </p:cNvSpPr>
          <p:nvPr>
            <p:ph type="subTitle" idx="4"/>
          </p:nvPr>
        </p:nvSpPr>
        <p:spPr>
          <a:xfrm>
            <a:off x="3418500" y="2105875"/>
            <a:ext cx="2305500" cy="5727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99" name="Google Shape;99;p13"/>
          <p:cNvSpPr txBox="1">
            <a:spLocks noGrp="1"/>
          </p:cNvSpPr>
          <p:nvPr>
            <p:ph type="title" idx="5" hasCustomPrompt="1"/>
          </p:nvPr>
        </p:nvSpPr>
        <p:spPr>
          <a:xfrm>
            <a:off x="919575" y="1319650"/>
            <a:ext cx="365700" cy="365700"/>
          </a:xfrm>
          <a:prstGeom prst="rect">
            <a:avLst/>
          </a:prstGeom>
          <a:solidFill>
            <a:schemeClr val="dk1"/>
          </a:solidFill>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11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0" name="Google Shape;100;p13"/>
          <p:cNvSpPr txBox="1">
            <a:spLocks noGrp="1"/>
          </p:cNvSpPr>
          <p:nvPr>
            <p:ph type="title" idx="6" hasCustomPrompt="1"/>
          </p:nvPr>
        </p:nvSpPr>
        <p:spPr>
          <a:xfrm>
            <a:off x="3509050" y="2977575"/>
            <a:ext cx="365700" cy="365700"/>
          </a:xfrm>
          <a:prstGeom prst="rect">
            <a:avLst/>
          </a:prstGeom>
          <a:solidFill>
            <a:schemeClr val="dk1"/>
          </a:solidFill>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11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1" name="Google Shape;101;p13"/>
          <p:cNvSpPr txBox="1">
            <a:spLocks noGrp="1"/>
          </p:cNvSpPr>
          <p:nvPr>
            <p:ph type="title" idx="7" hasCustomPrompt="1"/>
          </p:nvPr>
        </p:nvSpPr>
        <p:spPr>
          <a:xfrm>
            <a:off x="919575" y="2977575"/>
            <a:ext cx="365700" cy="365700"/>
          </a:xfrm>
          <a:prstGeom prst="rect">
            <a:avLst/>
          </a:prstGeom>
          <a:solidFill>
            <a:schemeClr val="dk1"/>
          </a:solidFill>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11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2" name="Google Shape;102;p13"/>
          <p:cNvSpPr txBox="1">
            <a:spLocks noGrp="1"/>
          </p:cNvSpPr>
          <p:nvPr>
            <p:ph type="title" idx="8" hasCustomPrompt="1"/>
          </p:nvPr>
        </p:nvSpPr>
        <p:spPr>
          <a:xfrm>
            <a:off x="3528275" y="1319650"/>
            <a:ext cx="365700" cy="365700"/>
          </a:xfrm>
          <a:prstGeom prst="rect">
            <a:avLst/>
          </a:prstGeom>
          <a:solidFill>
            <a:schemeClr val="dk1"/>
          </a:solidFill>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11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3" name="Google Shape;103;p13"/>
          <p:cNvSpPr txBox="1">
            <a:spLocks noGrp="1"/>
          </p:cNvSpPr>
          <p:nvPr>
            <p:ph type="subTitle" idx="9"/>
          </p:nvPr>
        </p:nvSpPr>
        <p:spPr>
          <a:xfrm>
            <a:off x="6048325" y="3772552"/>
            <a:ext cx="2305500" cy="5727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104" name="Google Shape;104;p13"/>
          <p:cNvSpPr txBox="1">
            <a:spLocks noGrp="1"/>
          </p:cNvSpPr>
          <p:nvPr>
            <p:ph type="subTitle" idx="13"/>
          </p:nvPr>
        </p:nvSpPr>
        <p:spPr>
          <a:xfrm>
            <a:off x="6048325" y="2105875"/>
            <a:ext cx="2305500" cy="5727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105" name="Google Shape;105;p13"/>
          <p:cNvSpPr txBox="1">
            <a:spLocks noGrp="1"/>
          </p:cNvSpPr>
          <p:nvPr>
            <p:ph type="title" idx="14" hasCustomPrompt="1"/>
          </p:nvPr>
        </p:nvSpPr>
        <p:spPr>
          <a:xfrm>
            <a:off x="6136975" y="2977575"/>
            <a:ext cx="365700" cy="365700"/>
          </a:xfrm>
          <a:prstGeom prst="rect">
            <a:avLst/>
          </a:prstGeom>
          <a:solidFill>
            <a:schemeClr val="dk1"/>
          </a:solidFill>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11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6" name="Google Shape;106;p13"/>
          <p:cNvSpPr txBox="1">
            <a:spLocks noGrp="1"/>
          </p:cNvSpPr>
          <p:nvPr>
            <p:ph type="title" idx="15" hasCustomPrompt="1"/>
          </p:nvPr>
        </p:nvSpPr>
        <p:spPr>
          <a:xfrm>
            <a:off x="6136975" y="1319650"/>
            <a:ext cx="365700" cy="365700"/>
          </a:xfrm>
          <a:prstGeom prst="rect">
            <a:avLst/>
          </a:prstGeom>
          <a:solidFill>
            <a:schemeClr val="dk1"/>
          </a:solidFill>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11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7" name="Google Shape;107;p13"/>
          <p:cNvSpPr txBox="1">
            <a:spLocks noGrp="1"/>
          </p:cNvSpPr>
          <p:nvPr>
            <p:ph type="subTitle" idx="16"/>
          </p:nvPr>
        </p:nvSpPr>
        <p:spPr>
          <a:xfrm>
            <a:off x="788675" y="1848775"/>
            <a:ext cx="2305500" cy="3852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Figtree Black"/>
              <a:buNone/>
              <a:defRPr sz="1800">
                <a:latin typeface="Figtree Black"/>
                <a:ea typeface="Figtree Black"/>
                <a:cs typeface="Figtree Black"/>
                <a:sym typeface="Figtree Black"/>
              </a:defRPr>
            </a:lvl1pPr>
            <a:lvl2pPr lvl="1"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a:endParaRPr/>
          </a:p>
        </p:txBody>
      </p:sp>
      <p:sp>
        <p:nvSpPr>
          <p:cNvPr id="108" name="Google Shape;108;p13"/>
          <p:cNvSpPr txBox="1">
            <a:spLocks noGrp="1"/>
          </p:cNvSpPr>
          <p:nvPr>
            <p:ph type="subTitle" idx="17"/>
          </p:nvPr>
        </p:nvSpPr>
        <p:spPr>
          <a:xfrm>
            <a:off x="788675" y="3503023"/>
            <a:ext cx="2305500" cy="3852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Figtree Black"/>
              <a:buNone/>
              <a:defRPr sz="1800">
                <a:latin typeface="Figtree Black"/>
                <a:ea typeface="Figtree Black"/>
                <a:cs typeface="Figtree Black"/>
                <a:sym typeface="Figtree Black"/>
              </a:defRPr>
            </a:lvl1pPr>
            <a:lvl2pPr lvl="1"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a:endParaRPr/>
          </a:p>
        </p:txBody>
      </p:sp>
      <p:sp>
        <p:nvSpPr>
          <p:cNvPr id="109" name="Google Shape;109;p13"/>
          <p:cNvSpPr txBox="1">
            <a:spLocks noGrp="1"/>
          </p:cNvSpPr>
          <p:nvPr>
            <p:ph type="subTitle" idx="18"/>
          </p:nvPr>
        </p:nvSpPr>
        <p:spPr>
          <a:xfrm>
            <a:off x="3418500" y="3503023"/>
            <a:ext cx="2305500" cy="3852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Figtree Black"/>
              <a:buNone/>
              <a:defRPr sz="1800">
                <a:latin typeface="Figtree Black"/>
                <a:ea typeface="Figtree Black"/>
                <a:cs typeface="Figtree Black"/>
                <a:sym typeface="Figtree Black"/>
              </a:defRPr>
            </a:lvl1pPr>
            <a:lvl2pPr lvl="1"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a:endParaRPr/>
          </a:p>
        </p:txBody>
      </p:sp>
      <p:sp>
        <p:nvSpPr>
          <p:cNvPr id="110" name="Google Shape;110;p13"/>
          <p:cNvSpPr txBox="1">
            <a:spLocks noGrp="1"/>
          </p:cNvSpPr>
          <p:nvPr>
            <p:ph type="subTitle" idx="19"/>
          </p:nvPr>
        </p:nvSpPr>
        <p:spPr>
          <a:xfrm>
            <a:off x="3418500" y="1848775"/>
            <a:ext cx="2305500" cy="3852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Figtree Black"/>
              <a:buNone/>
              <a:defRPr sz="1800">
                <a:latin typeface="Figtree Black"/>
                <a:ea typeface="Figtree Black"/>
                <a:cs typeface="Figtree Black"/>
                <a:sym typeface="Figtree Black"/>
              </a:defRPr>
            </a:lvl1pPr>
            <a:lvl2pPr lvl="1"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a:endParaRPr/>
          </a:p>
        </p:txBody>
      </p:sp>
      <p:sp>
        <p:nvSpPr>
          <p:cNvPr id="111" name="Google Shape;111;p13"/>
          <p:cNvSpPr txBox="1">
            <a:spLocks noGrp="1"/>
          </p:cNvSpPr>
          <p:nvPr>
            <p:ph type="subTitle" idx="20"/>
          </p:nvPr>
        </p:nvSpPr>
        <p:spPr>
          <a:xfrm>
            <a:off x="6048325" y="3503023"/>
            <a:ext cx="2305500" cy="3852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Figtree Black"/>
              <a:buNone/>
              <a:defRPr sz="1800">
                <a:latin typeface="Figtree Black"/>
                <a:ea typeface="Figtree Black"/>
                <a:cs typeface="Figtree Black"/>
                <a:sym typeface="Figtree Black"/>
              </a:defRPr>
            </a:lvl1pPr>
            <a:lvl2pPr lvl="1"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a:endParaRPr/>
          </a:p>
        </p:txBody>
      </p:sp>
      <p:sp>
        <p:nvSpPr>
          <p:cNvPr id="112" name="Google Shape;112;p13"/>
          <p:cNvSpPr txBox="1">
            <a:spLocks noGrp="1"/>
          </p:cNvSpPr>
          <p:nvPr>
            <p:ph type="subTitle" idx="21"/>
          </p:nvPr>
        </p:nvSpPr>
        <p:spPr>
          <a:xfrm>
            <a:off x="6048325" y="1848775"/>
            <a:ext cx="2305500" cy="3852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Figtree Black"/>
              <a:buNone/>
              <a:defRPr sz="1800">
                <a:latin typeface="Figtree Black"/>
                <a:ea typeface="Figtree Black"/>
                <a:cs typeface="Figtree Black"/>
                <a:sym typeface="Figtree Black"/>
              </a:defRPr>
            </a:lvl1pPr>
            <a:lvl2pPr lvl="1"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algn="ctr"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113"/>
        <p:cNvGrpSpPr/>
        <p:nvPr/>
      </p:nvGrpSpPr>
      <p:grpSpPr>
        <a:xfrm>
          <a:off x="0" y="0"/>
          <a:ext cx="0" cy="0"/>
          <a:chOff x="0" y="0"/>
          <a:chExt cx="0" cy="0"/>
        </a:xfrm>
      </p:grpSpPr>
      <p:sp>
        <p:nvSpPr>
          <p:cNvPr id="114" name="Google Shape;114;p14"/>
          <p:cNvSpPr/>
          <p:nvPr/>
        </p:nvSpPr>
        <p:spPr>
          <a:xfrm>
            <a:off x="-2125550" y="3018625"/>
            <a:ext cx="4243200" cy="4243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15" name="Google Shape;115;p14"/>
          <p:cNvGrpSpPr/>
          <p:nvPr/>
        </p:nvGrpSpPr>
        <p:grpSpPr>
          <a:xfrm>
            <a:off x="727425" y="-29250"/>
            <a:ext cx="8550550" cy="4637825"/>
            <a:chOff x="727425" y="-29250"/>
            <a:chExt cx="8550550" cy="4637825"/>
          </a:xfrm>
        </p:grpSpPr>
        <p:sp>
          <p:nvSpPr>
            <p:cNvPr id="116" name="Google Shape;116;p14"/>
            <p:cNvSpPr/>
            <p:nvPr/>
          </p:nvSpPr>
          <p:spPr>
            <a:xfrm>
              <a:off x="727425" y="533550"/>
              <a:ext cx="7703400" cy="40749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117" name="Google Shape;117;p14"/>
            <p:cNvCxnSpPr/>
            <p:nvPr/>
          </p:nvCxnSpPr>
          <p:spPr>
            <a:xfrm rot="10800000">
              <a:off x="727425" y="-29250"/>
              <a:ext cx="0" cy="562800"/>
            </a:xfrm>
            <a:prstGeom prst="straightConnector1">
              <a:avLst/>
            </a:prstGeom>
            <a:noFill/>
            <a:ln w="19050" cap="flat" cmpd="sng">
              <a:solidFill>
                <a:schemeClr val="dk1"/>
              </a:solidFill>
              <a:prstDash val="solid"/>
              <a:round/>
              <a:headEnd type="none" w="med" len="med"/>
              <a:tailEnd type="none" w="med" len="med"/>
            </a:ln>
          </p:spPr>
        </p:cxnSp>
        <p:cxnSp>
          <p:nvCxnSpPr>
            <p:cNvPr id="118" name="Google Shape;118;p14"/>
            <p:cNvCxnSpPr/>
            <p:nvPr/>
          </p:nvCxnSpPr>
          <p:spPr>
            <a:xfrm>
              <a:off x="8430775" y="4608575"/>
              <a:ext cx="847200" cy="0"/>
            </a:xfrm>
            <a:prstGeom prst="straightConnector1">
              <a:avLst/>
            </a:prstGeom>
            <a:noFill/>
            <a:ln w="19050" cap="flat" cmpd="sng">
              <a:solidFill>
                <a:schemeClr val="dk1"/>
              </a:solidFill>
              <a:prstDash val="solid"/>
              <a:round/>
              <a:headEnd type="none" w="med" len="med"/>
              <a:tailEnd type="none" w="med" len="med"/>
            </a:ln>
          </p:spPr>
        </p:cxnSp>
      </p:grpSp>
      <p:sp>
        <p:nvSpPr>
          <p:cNvPr id="119" name="Google Shape;119;p14"/>
          <p:cNvSpPr txBox="1">
            <a:spLocks noGrp="1"/>
          </p:cNvSpPr>
          <p:nvPr>
            <p:ph type="title"/>
          </p:nvPr>
        </p:nvSpPr>
        <p:spPr>
          <a:xfrm>
            <a:off x="2212125" y="2464650"/>
            <a:ext cx="5913900" cy="531900"/>
          </a:xfrm>
          <a:prstGeom prst="rect">
            <a:avLst/>
          </a:prstGeom>
        </p:spPr>
        <p:txBody>
          <a:bodyPr spcFirstLastPara="1" wrap="square" lIns="91425" tIns="91425" rIns="91425" bIns="91425" anchor="t" anchorCtr="0">
            <a:noAutofit/>
          </a:bodyPr>
          <a:lstStyle>
            <a:lvl1pPr lvl="0" algn="r" rtl="0">
              <a:lnSpc>
                <a:spcPct val="115000"/>
              </a:lnSpc>
              <a:spcBef>
                <a:spcPts val="0"/>
              </a:spcBef>
              <a:spcAft>
                <a:spcPts val="0"/>
              </a:spcAft>
              <a:buSzPts val="3000"/>
              <a:buNone/>
              <a:defRPr sz="28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120" name="Google Shape;120;p14"/>
          <p:cNvSpPr txBox="1">
            <a:spLocks noGrp="1"/>
          </p:cNvSpPr>
          <p:nvPr>
            <p:ph type="subTitle" idx="1"/>
          </p:nvPr>
        </p:nvSpPr>
        <p:spPr>
          <a:xfrm>
            <a:off x="2212125" y="838350"/>
            <a:ext cx="5913900" cy="1626300"/>
          </a:xfrm>
          <a:prstGeom prst="rect">
            <a:avLst/>
          </a:prstGeom>
        </p:spPr>
        <p:txBody>
          <a:bodyPr spcFirstLastPara="1" wrap="square" lIns="91425" tIns="91425" rIns="91425" bIns="91425" anchor="b" anchorCtr="0">
            <a:noAutofit/>
          </a:bodyPr>
          <a:lstStyle>
            <a:lvl1pPr lvl="0" algn="r" rtl="0">
              <a:spcBef>
                <a:spcPts val="0"/>
              </a:spcBef>
              <a:spcAft>
                <a:spcPts val="0"/>
              </a:spcAft>
              <a:buSzPts val="3000"/>
              <a:buNone/>
              <a:defRPr sz="2500">
                <a:latin typeface="Hanken Grotesk"/>
                <a:ea typeface="Hanken Grotesk"/>
                <a:cs typeface="Hanken Grotesk"/>
                <a:sym typeface="Hanken Grotesk"/>
              </a:defRPr>
            </a:lvl1pPr>
            <a:lvl2pPr lvl="1" algn="ctr" rtl="0">
              <a:lnSpc>
                <a:spcPct val="100000"/>
              </a:lnSpc>
              <a:spcBef>
                <a:spcPts val="0"/>
              </a:spcBef>
              <a:spcAft>
                <a:spcPts val="0"/>
              </a:spcAft>
              <a:buSzPts val="3000"/>
              <a:buNone/>
              <a:defRPr sz="3000"/>
            </a:lvl2pPr>
            <a:lvl3pPr lvl="2" algn="ctr" rtl="0">
              <a:lnSpc>
                <a:spcPct val="100000"/>
              </a:lnSpc>
              <a:spcBef>
                <a:spcPts val="0"/>
              </a:spcBef>
              <a:spcAft>
                <a:spcPts val="0"/>
              </a:spcAft>
              <a:buSzPts val="3000"/>
              <a:buNone/>
              <a:defRPr sz="3000"/>
            </a:lvl3pPr>
            <a:lvl4pPr lvl="3" algn="ctr" rtl="0">
              <a:lnSpc>
                <a:spcPct val="100000"/>
              </a:lnSpc>
              <a:spcBef>
                <a:spcPts val="0"/>
              </a:spcBef>
              <a:spcAft>
                <a:spcPts val="0"/>
              </a:spcAft>
              <a:buSzPts val="3000"/>
              <a:buNone/>
              <a:defRPr sz="3000"/>
            </a:lvl4pPr>
            <a:lvl5pPr lvl="4" algn="ctr" rtl="0">
              <a:lnSpc>
                <a:spcPct val="100000"/>
              </a:lnSpc>
              <a:spcBef>
                <a:spcPts val="0"/>
              </a:spcBef>
              <a:spcAft>
                <a:spcPts val="0"/>
              </a:spcAft>
              <a:buSzPts val="3000"/>
              <a:buNone/>
              <a:defRPr sz="3000"/>
            </a:lvl5pPr>
            <a:lvl6pPr lvl="5" algn="ctr" rtl="0">
              <a:lnSpc>
                <a:spcPct val="100000"/>
              </a:lnSpc>
              <a:spcBef>
                <a:spcPts val="0"/>
              </a:spcBef>
              <a:spcAft>
                <a:spcPts val="0"/>
              </a:spcAft>
              <a:buSzPts val="3000"/>
              <a:buNone/>
              <a:defRPr sz="3000"/>
            </a:lvl6pPr>
            <a:lvl7pPr lvl="6" algn="ctr" rtl="0">
              <a:lnSpc>
                <a:spcPct val="100000"/>
              </a:lnSpc>
              <a:spcBef>
                <a:spcPts val="0"/>
              </a:spcBef>
              <a:spcAft>
                <a:spcPts val="0"/>
              </a:spcAft>
              <a:buSzPts val="3000"/>
              <a:buNone/>
              <a:defRPr sz="3000"/>
            </a:lvl7pPr>
            <a:lvl8pPr lvl="7" algn="ctr" rtl="0">
              <a:lnSpc>
                <a:spcPct val="100000"/>
              </a:lnSpc>
              <a:spcBef>
                <a:spcPts val="0"/>
              </a:spcBef>
              <a:spcAft>
                <a:spcPts val="0"/>
              </a:spcAft>
              <a:buSzPts val="3000"/>
              <a:buNone/>
              <a:defRPr sz="3000"/>
            </a:lvl8pPr>
            <a:lvl9pPr lvl="8" algn="ctr" rtl="0">
              <a:lnSpc>
                <a:spcPct val="100000"/>
              </a:lnSpc>
              <a:spcBef>
                <a:spcPts val="0"/>
              </a:spcBef>
              <a:spcAft>
                <a:spcPts val="0"/>
              </a:spcAft>
              <a:buSzPts val="3000"/>
              <a:buNone/>
              <a:defRPr sz="30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p:cSld name="CUSTOM_9">
    <p:spTree>
      <p:nvGrpSpPr>
        <p:cNvPr id="1" name="Shape 121"/>
        <p:cNvGrpSpPr/>
        <p:nvPr/>
      </p:nvGrpSpPr>
      <p:grpSpPr>
        <a:xfrm>
          <a:off x="0" y="0"/>
          <a:ext cx="0" cy="0"/>
          <a:chOff x="0" y="0"/>
          <a:chExt cx="0" cy="0"/>
        </a:xfrm>
      </p:grpSpPr>
      <p:sp>
        <p:nvSpPr>
          <p:cNvPr id="122" name="Google Shape;122;p15"/>
          <p:cNvSpPr/>
          <p:nvPr/>
        </p:nvSpPr>
        <p:spPr>
          <a:xfrm>
            <a:off x="3552850" y="4204325"/>
            <a:ext cx="1861500" cy="1861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23" name="Google Shape;123;p15"/>
          <p:cNvGrpSpPr/>
          <p:nvPr/>
        </p:nvGrpSpPr>
        <p:grpSpPr>
          <a:xfrm>
            <a:off x="-50475" y="232800"/>
            <a:ext cx="8961675" cy="4684500"/>
            <a:chOff x="-50475" y="232800"/>
            <a:chExt cx="8961675" cy="4684500"/>
          </a:xfrm>
        </p:grpSpPr>
        <p:sp>
          <p:nvSpPr>
            <p:cNvPr id="124" name="Google Shape;124;p15"/>
            <p:cNvSpPr/>
            <p:nvPr/>
          </p:nvSpPr>
          <p:spPr>
            <a:xfrm>
              <a:off x="232200" y="232800"/>
              <a:ext cx="8679000" cy="46845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125" name="Google Shape;125;p15"/>
            <p:cNvCxnSpPr/>
            <p:nvPr/>
          </p:nvCxnSpPr>
          <p:spPr>
            <a:xfrm rot="10800000">
              <a:off x="-50475" y="232800"/>
              <a:ext cx="309300" cy="0"/>
            </a:xfrm>
            <a:prstGeom prst="straightConnector1">
              <a:avLst/>
            </a:prstGeom>
            <a:noFill/>
            <a:ln w="19050" cap="flat" cmpd="sng">
              <a:solidFill>
                <a:schemeClr val="dk1"/>
              </a:solidFill>
              <a:prstDash val="solid"/>
              <a:round/>
              <a:headEnd type="none" w="med" len="med"/>
              <a:tailEnd type="none" w="med" len="med"/>
            </a:ln>
          </p:spPr>
        </p:cxnSp>
      </p:grpSp>
      <p:sp>
        <p:nvSpPr>
          <p:cNvPr id="126" name="Google Shape;126;p15"/>
          <p:cNvSpPr txBox="1">
            <a:spLocks noGrp="1"/>
          </p:cNvSpPr>
          <p:nvPr>
            <p:ph type="title"/>
          </p:nvPr>
        </p:nvSpPr>
        <p:spPr>
          <a:xfrm>
            <a:off x="720000" y="1203900"/>
            <a:ext cx="3198300" cy="15021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27" name="Google Shape;127;p15"/>
          <p:cNvSpPr txBox="1">
            <a:spLocks noGrp="1"/>
          </p:cNvSpPr>
          <p:nvPr>
            <p:ph type="subTitle" idx="1"/>
          </p:nvPr>
        </p:nvSpPr>
        <p:spPr>
          <a:xfrm>
            <a:off x="720000" y="2706062"/>
            <a:ext cx="3198300" cy="1461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atin typeface="Hanken Grotesk"/>
                <a:ea typeface="Hanken Grotesk"/>
                <a:cs typeface="Hanken Grotesk"/>
                <a:sym typeface="Hanken Grotesk"/>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8" name="Google Shape;128;p15"/>
          <p:cNvSpPr>
            <a:spLocks noGrp="1"/>
          </p:cNvSpPr>
          <p:nvPr>
            <p:ph type="pic" idx="2"/>
          </p:nvPr>
        </p:nvSpPr>
        <p:spPr>
          <a:xfrm>
            <a:off x="4494050" y="0"/>
            <a:ext cx="4650000" cy="5143500"/>
          </a:xfrm>
          <a:prstGeom prst="rect">
            <a:avLst/>
          </a:prstGeom>
          <a:noFill/>
          <a:ln w="19050" cap="flat" cmpd="sng">
            <a:solidFill>
              <a:schemeClr val="dk1"/>
            </a:solidFill>
            <a:prstDash val="solid"/>
            <a:round/>
            <a:headEnd type="none" w="sm" len="sm"/>
            <a:tailEnd type="none" w="sm" len="sm"/>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hree columns 1">
  <p:cSld name="CUSTOM_6_1">
    <p:spTree>
      <p:nvGrpSpPr>
        <p:cNvPr id="1" name="Shape 166"/>
        <p:cNvGrpSpPr/>
        <p:nvPr/>
      </p:nvGrpSpPr>
      <p:grpSpPr>
        <a:xfrm>
          <a:off x="0" y="0"/>
          <a:ext cx="0" cy="0"/>
          <a:chOff x="0" y="0"/>
          <a:chExt cx="0" cy="0"/>
        </a:xfrm>
      </p:grpSpPr>
      <p:sp>
        <p:nvSpPr>
          <p:cNvPr id="167" name="Google Shape;167;p20"/>
          <p:cNvSpPr/>
          <p:nvPr/>
        </p:nvSpPr>
        <p:spPr>
          <a:xfrm>
            <a:off x="8141975" y="-886575"/>
            <a:ext cx="1861500" cy="1861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68" name="Google Shape;168;p20"/>
          <p:cNvGrpSpPr/>
          <p:nvPr/>
        </p:nvGrpSpPr>
        <p:grpSpPr>
          <a:xfrm>
            <a:off x="-725" y="1466925"/>
            <a:ext cx="939900" cy="2326875"/>
            <a:chOff x="-725" y="1466925"/>
            <a:chExt cx="939900" cy="2326875"/>
          </a:xfrm>
        </p:grpSpPr>
        <p:cxnSp>
          <p:nvCxnSpPr>
            <p:cNvPr id="169" name="Google Shape;169;p20"/>
            <p:cNvCxnSpPr/>
            <p:nvPr/>
          </p:nvCxnSpPr>
          <p:spPr>
            <a:xfrm>
              <a:off x="-725" y="1466925"/>
              <a:ext cx="939900" cy="0"/>
            </a:xfrm>
            <a:prstGeom prst="straightConnector1">
              <a:avLst/>
            </a:prstGeom>
            <a:noFill/>
            <a:ln w="19050" cap="flat" cmpd="sng">
              <a:solidFill>
                <a:schemeClr val="dk1"/>
              </a:solidFill>
              <a:prstDash val="solid"/>
              <a:round/>
              <a:headEnd type="none" w="med" len="med"/>
              <a:tailEnd type="none" w="med" len="med"/>
            </a:ln>
          </p:spPr>
        </p:cxnSp>
        <p:cxnSp>
          <p:nvCxnSpPr>
            <p:cNvPr id="170" name="Google Shape;170;p20"/>
            <p:cNvCxnSpPr/>
            <p:nvPr/>
          </p:nvCxnSpPr>
          <p:spPr>
            <a:xfrm>
              <a:off x="-725" y="2668450"/>
              <a:ext cx="939900" cy="0"/>
            </a:xfrm>
            <a:prstGeom prst="straightConnector1">
              <a:avLst/>
            </a:prstGeom>
            <a:noFill/>
            <a:ln w="19050" cap="flat" cmpd="sng">
              <a:solidFill>
                <a:schemeClr val="dk1"/>
              </a:solidFill>
              <a:prstDash val="solid"/>
              <a:round/>
              <a:headEnd type="none" w="med" len="med"/>
              <a:tailEnd type="none" w="med" len="med"/>
            </a:ln>
          </p:spPr>
        </p:cxnSp>
        <p:cxnSp>
          <p:nvCxnSpPr>
            <p:cNvPr id="171" name="Google Shape;171;p20"/>
            <p:cNvCxnSpPr/>
            <p:nvPr/>
          </p:nvCxnSpPr>
          <p:spPr>
            <a:xfrm>
              <a:off x="-725" y="3793800"/>
              <a:ext cx="939900" cy="0"/>
            </a:xfrm>
            <a:prstGeom prst="straightConnector1">
              <a:avLst/>
            </a:prstGeom>
            <a:noFill/>
            <a:ln w="19050" cap="flat" cmpd="sng">
              <a:solidFill>
                <a:schemeClr val="dk1"/>
              </a:solidFill>
              <a:prstDash val="solid"/>
              <a:round/>
              <a:headEnd type="none" w="med" len="med"/>
              <a:tailEnd type="none" w="med" len="med"/>
            </a:ln>
          </p:spPr>
        </p:cxnSp>
      </p:grpSp>
      <p:grpSp>
        <p:nvGrpSpPr>
          <p:cNvPr id="172" name="Google Shape;172;p20"/>
          <p:cNvGrpSpPr/>
          <p:nvPr/>
        </p:nvGrpSpPr>
        <p:grpSpPr>
          <a:xfrm>
            <a:off x="232200" y="232800"/>
            <a:ext cx="8988300" cy="5000100"/>
            <a:chOff x="232200" y="232800"/>
            <a:chExt cx="8988300" cy="5000100"/>
          </a:xfrm>
        </p:grpSpPr>
        <p:sp>
          <p:nvSpPr>
            <p:cNvPr id="173" name="Google Shape;173;p20"/>
            <p:cNvSpPr/>
            <p:nvPr/>
          </p:nvSpPr>
          <p:spPr>
            <a:xfrm>
              <a:off x="232200" y="232800"/>
              <a:ext cx="8679000" cy="46845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174" name="Google Shape;174;p20"/>
            <p:cNvCxnSpPr/>
            <p:nvPr/>
          </p:nvCxnSpPr>
          <p:spPr>
            <a:xfrm rot="10800000">
              <a:off x="8911200" y="232800"/>
              <a:ext cx="309300" cy="0"/>
            </a:xfrm>
            <a:prstGeom prst="straightConnector1">
              <a:avLst/>
            </a:prstGeom>
            <a:noFill/>
            <a:ln w="19050" cap="flat" cmpd="sng">
              <a:solidFill>
                <a:schemeClr val="dk1"/>
              </a:solidFill>
              <a:prstDash val="solid"/>
              <a:round/>
              <a:headEnd type="none" w="med" len="med"/>
              <a:tailEnd type="none" w="med" len="med"/>
            </a:ln>
          </p:spPr>
        </p:cxnSp>
        <p:cxnSp>
          <p:nvCxnSpPr>
            <p:cNvPr id="175" name="Google Shape;175;p20"/>
            <p:cNvCxnSpPr/>
            <p:nvPr/>
          </p:nvCxnSpPr>
          <p:spPr>
            <a:xfrm>
              <a:off x="233525" y="4917300"/>
              <a:ext cx="0" cy="315600"/>
            </a:xfrm>
            <a:prstGeom prst="straightConnector1">
              <a:avLst/>
            </a:prstGeom>
            <a:noFill/>
            <a:ln w="19050" cap="flat" cmpd="sng">
              <a:solidFill>
                <a:schemeClr val="dk1"/>
              </a:solidFill>
              <a:prstDash val="solid"/>
              <a:round/>
              <a:headEnd type="none" w="med" len="med"/>
              <a:tailEnd type="none" w="med" len="med"/>
            </a:ln>
          </p:spPr>
        </p:cxnSp>
      </p:grpSp>
      <p:sp>
        <p:nvSpPr>
          <p:cNvPr id="176" name="Google Shape;176;p20"/>
          <p:cNvSpPr txBox="1">
            <a:spLocks noGrp="1"/>
          </p:cNvSpPr>
          <p:nvPr>
            <p:ph type="title"/>
          </p:nvPr>
        </p:nvSpPr>
        <p:spPr>
          <a:xfrm>
            <a:off x="713225" y="445025"/>
            <a:ext cx="77109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77" name="Google Shape;177;p20"/>
          <p:cNvSpPr txBox="1">
            <a:spLocks noGrp="1"/>
          </p:cNvSpPr>
          <p:nvPr>
            <p:ph type="subTitle" idx="1"/>
          </p:nvPr>
        </p:nvSpPr>
        <p:spPr>
          <a:xfrm>
            <a:off x="1731050" y="1640570"/>
            <a:ext cx="6613200" cy="5304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178" name="Google Shape;178;p20"/>
          <p:cNvSpPr txBox="1">
            <a:spLocks noGrp="1"/>
          </p:cNvSpPr>
          <p:nvPr>
            <p:ph type="subTitle" idx="2"/>
          </p:nvPr>
        </p:nvSpPr>
        <p:spPr>
          <a:xfrm>
            <a:off x="1731050" y="2800360"/>
            <a:ext cx="6613200" cy="5277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179" name="Google Shape;179;p20"/>
          <p:cNvSpPr txBox="1">
            <a:spLocks noGrp="1"/>
          </p:cNvSpPr>
          <p:nvPr>
            <p:ph type="subTitle" idx="3"/>
          </p:nvPr>
        </p:nvSpPr>
        <p:spPr>
          <a:xfrm>
            <a:off x="1731050" y="3957450"/>
            <a:ext cx="6613200" cy="5277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180" name="Google Shape;180;p20"/>
          <p:cNvSpPr txBox="1">
            <a:spLocks noGrp="1"/>
          </p:cNvSpPr>
          <p:nvPr>
            <p:ph type="subTitle" idx="4"/>
          </p:nvPr>
        </p:nvSpPr>
        <p:spPr>
          <a:xfrm>
            <a:off x="1731050" y="1241275"/>
            <a:ext cx="6613200" cy="5304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Figtree Black"/>
              <a:buNone/>
              <a:defRPr sz="1900">
                <a:latin typeface="Figtree Black"/>
                <a:ea typeface="Figtree Black"/>
                <a:cs typeface="Figtree Black"/>
                <a:sym typeface="Figtree Black"/>
              </a:defRPr>
            </a:lvl1pPr>
            <a:lvl2pPr lvl="1"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a:endParaRPr/>
          </a:p>
        </p:txBody>
      </p:sp>
      <p:sp>
        <p:nvSpPr>
          <p:cNvPr id="181" name="Google Shape;181;p20"/>
          <p:cNvSpPr txBox="1">
            <a:spLocks noGrp="1"/>
          </p:cNvSpPr>
          <p:nvPr>
            <p:ph type="subTitle" idx="5"/>
          </p:nvPr>
        </p:nvSpPr>
        <p:spPr>
          <a:xfrm>
            <a:off x="1731050" y="2395400"/>
            <a:ext cx="6613200" cy="527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Figtree Black"/>
              <a:buNone/>
              <a:defRPr sz="1900">
                <a:latin typeface="Figtree Black"/>
                <a:ea typeface="Figtree Black"/>
                <a:cs typeface="Figtree Black"/>
                <a:sym typeface="Figtree Black"/>
              </a:defRPr>
            </a:lvl1pPr>
            <a:lvl2pPr lvl="1"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a:endParaRPr/>
          </a:p>
        </p:txBody>
      </p:sp>
      <p:sp>
        <p:nvSpPr>
          <p:cNvPr id="182" name="Google Shape;182;p20"/>
          <p:cNvSpPr txBox="1">
            <a:spLocks noGrp="1"/>
          </p:cNvSpPr>
          <p:nvPr>
            <p:ph type="subTitle" idx="6"/>
          </p:nvPr>
        </p:nvSpPr>
        <p:spPr>
          <a:xfrm>
            <a:off x="1731050" y="3546826"/>
            <a:ext cx="6613200" cy="527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Figtree Black"/>
              <a:buNone/>
              <a:defRPr sz="1900">
                <a:latin typeface="Figtree Black"/>
                <a:ea typeface="Figtree Black"/>
                <a:cs typeface="Figtree Black"/>
                <a:sym typeface="Figtree Black"/>
              </a:defRPr>
            </a:lvl1pPr>
            <a:lvl2pPr lvl="1"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Figtree Black"/>
              <a:buNone/>
              <a:defRPr sz="2800">
                <a:solidFill>
                  <a:schemeClr val="dk1"/>
                </a:solidFill>
                <a:latin typeface="Figtree Black"/>
                <a:ea typeface="Figtree Black"/>
                <a:cs typeface="Figtree Black"/>
                <a:sym typeface="Figtree Black"/>
              </a:defRPr>
            </a:lvl1pPr>
            <a:lvl2pPr lvl="1"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2pPr>
            <a:lvl3pPr lvl="2"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3pPr>
            <a:lvl4pPr lvl="3"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4pPr>
            <a:lvl5pPr lvl="4"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5pPr>
            <a:lvl6pPr lvl="5"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6pPr>
            <a:lvl7pPr lvl="6"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7pPr>
            <a:lvl8pPr lvl="7"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8pPr>
            <a:lvl9pPr lvl="8"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9pPr>
          </a:lstStyle>
          <a:p>
            <a:endParaRPr/>
          </a:p>
        </p:txBody>
      </p:sp>
      <p:sp>
        <p:nvSpPr>
          <p:cNvPr id="7" name="Google Shape;7;p1"/>
          <p:cNvSpPr txBox="1">
            <a:spLocks noGrp="1"/>
          </p:cNvSpPr>
          <p:nvPr>
            <p:ph type="body" idx="1"/>
          </p:nvPr>
        </p:nvSpPr>
        <p:spPr>
          <a:xfrm>
            <a:off x="713400" y="1152475"/>
            <a:ext cx="77175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1pPr>
            <a:lvl2pPr marL="914400" lvl="1" indent="-3175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2pPr>
            <a:lvl3pPr marL="1371600" lvl="2" indent="-3175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3pPr>
            <a:lvl4pPr marL="1828800" lvl="3" indent="-3175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4pPr>
            <a:lvl5pPr marL="2286000" lvl="4" indent="-3175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5pPr>
            <a:lvl6pPr marL="2743200" lvl="5" indent="-3175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6pPr>
            <a:lvl7pPr marL="3200400" lvl="6" indent="-3175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7pPr>
            <a:lvl8pPr marL="3657600" lvl="7" indent="-3175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8pPr>
            <a:lvl9pPr marL="4114800" lvl="8" indent="-3175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2" r:id="rId2"/>
    <p:sldLayoutId id="2147483655" r:id="rId3"/>
    <p:sldLayoutId id="2147483657" r:id="rId4"/>
    <p:sldLayoutId id="2147483658" r:id="rId5"/>
    <p:sldLayoutId id="2147483659" r:id="rId6"/>
    <p:sldLayoutId id="2147483660" r:id="rId7"/>
    <p:sldLayoutId id="2147483661" r:id="rId8"/>
    <p:sldLayoutId id="2147483666" r:id="rId9"/>
    <p:sldLayoutId id="2147483670" r:id="rId10"/>
    <p:sldLayoutId id="2147483674" r:id="rId11"/>
    <p:sldLayoutId id="2147483675"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customXml" Target="../ink/ink30.xml"/><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5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themeOverride" Target="../theme/themeOverride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mailto:aybukesahin@std.antalya.edu.tr"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hyperlink" Target="mailto:Jfhfkjfh.@gmail.com" TargetMode="External"/><Relationship Id="rId4" Type="http://schemas.openxmlformats.org/officeDocument/2006/relationships/hyperlink" Target="mailto:sulgen@antalya.edu.tr"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customXml" Target="../ink/ink6.xml"/><Relationship Id="rId18" Type="http://schemas.openxmlformats.org/officeDocument/2006/relationships/image" Target="../media/image8.png"/><Relationship Id="rId26" Type="http://schemas.openxmlformats.org/officeDocument/2006/relationships/image" Target="../media/image12.png"/><Relationship Id="rId3" Type="http://schemas.openxmlformats.org/officeDocument/2006/relationships/customXml" Target="../ink/ink1.xml"/><Relationship Id="rId21" Type="http://schemas.openxmlformats.org/officeDocument/2006/relationships/customXml" Target="../ink/ink10.xml"/><Relationship Id="rId7" Type="http://schemas.openxmlformats.org/officeDocument/2006/relationships/customXml" Target="../ink/ink3.xml"/><Relationship Id="rId12" Type="http://schemas.openxmlformats.org/officeDocument/2006/relationships/image" Target="../media/image5.png"/><Relationship Id="rId17" Type="http://schemas.openxmlformats.org/officeDocument/2006/relationships/customXml" Target="../ink/ink8.xml"/><Relationship Id="rId25" Type="http://schemas.openxmlformats.org/officeDocument/2006/relationships/customXml" Target="../ink/ink12.xml"/><Relationship Id="rId2" Type="http://schemas.openxmlformats.org/officeDocument/2006/relationships/notesSlide" Target="../notesSlides/notesSlide4.xml"/><Relationship Id="rId16" Type="http://schemas.openxmlformats.org/officeDocument/2006/relationships/image" Target="../media/image7.png"/><Relationship Id="rId20" Type="http://schemas.openxmlformats.org/officeDocument/2006/relationships/image" Target="../media/image9.png"/><Relationship Id="rId29" Type="http://schemas.openxmlformats.org/officeDocument/2006/relationships/customXml" Target="../ink/ink14.xml"/><Relationship Id="rId1" Type="http://schemas.openxmlformats.org/officeDocument/2006/relationships/slideLayout" Target="../slideLayouts/slideLayout9.xml"/><Relationship Id="rId6" Type="http://schemas.openxmlformats.org/officeDocument/2006/relationships/image" Target="../media/image2.png"/><Relationship Id="rId11" Type="http://schemas.openxmlformats.org/officeDocument/2006/relationships/customXml" Target="../ink/ink5.xml"/><Relationship Id="rId24" Type="http://schemas.openxmlformats.org/officeDocument/2006/relationships/image" Target="../media/image11.png"/><Relationship Id="rId5" Type="http://schemas.openxmlformats.org/officeDocument/2006/relationships/customXml" Target="../ink/ink2.xml"/><Relationship Id="rId15" Type="http://schemas.openxmlformats.org/officeDocument/2006/relationships/customXml" Target="../ink/ink7.xml"/><Relationship Id="rId23" Type="http://schemas.openxmlformats.org/officeDocument/2006/relationships/customXml" Target="../ink/ink11.xml"/><Relationship Id="rId28" Type="http://schemas.openxmlformats.org/officeDocument/2006/relationships/image" Target="../media/image13.png"/><Relationship Id="rId10" Type="http://schemas.openxmlformats.org/officeDocument/2006/relationships/image" Target="../media/image4.png"/><Relationship Id="rId19" Type="http://schemas.openxmlformats.org/officeDocument/2006/relationships/customXml" Target="../ink/ink9.xml"/><Relationship Id="rId4" Type="http://schemas.openxmlformats.org/officeDocument/2006/relationships/image" Target="../media/image110.png"/><Relationship Id="rId9" Type="http://schemas.openxmlformats.org/officeDocument/2006/relationships/customXml" Target="../ink/ink4.xml"/><Relationship Id="rId14" Type="http://schemas.openxmlformats.org/officeDocument/2006/relationships/image" Target="../media/image6.png"/><Relationship Id="rId22" Type="http://schemas.openxmlformats.org/officeDocument/2006/relationships/image" Target="../media/image10.png"/><Relationship Id="rId27" Type="http://schemas.openxmlformats.org/officeDocument/2006/relationships/customXml" Target="../ink/ink13.xml"/><Relationship Id="rId30" Type="http://schemas.openxmlformats.org/officeDocument/2006/relationships/image" Target="../media/image14.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customXml" Target="../ink/ink20.xml"/><Relationship Id="rId18" Type="http://schemas.openxmlformats.org/officeDocument/2006/relationships/image" Target="../media/image22.png"/><Relationship Id="rId26" Type="http://schemas.openxmlformats.org/officeDocument/2006/relationships/image" Target="../media/image26.png"/><Relationship Id="rId3" Type="http://schemas.openxmlformats.org/officeDocument/2006/relationships/customXml" Target="../ink/ink15.xml"/><Relationship Id="rId21" Type="http://schemas.openxmlformats.org/officeDocument/2006/relationships/customXml" Target="../ink/ink24.xml"/><Relationship Id="rId7" Type="http://schemas.openxmlformats.org/officeDocument/2006/relationships/customXml" Target="../ink/ink17.xml"/><Relationship Id="rId12" Type="http://schemas.openxmlformats.org/officeDocument/2006/relationships/image" Target="../media/image19.png"/><Relationship Id="rId17" Type="http://schemas.openxmlformats.org/officeDocument/2006/relationships/customXml" Target="../ink/ink22.xml"/><Relationship Id="rId25" Type="http://schemas.openxmlformats.org/officeDocument/2006/relationships/customXml" Target="../ink/ink26.xml"/><Relationship Id="rId2" Type="http://schemas.openxmlformats.org/officeDocument/2006/relationships/notesSlide" Target="../notesSlides/notesSlide5.xml"/><Relationship Id="rId16" Type="http://schemas.openxmlformats.org/officeDocument/2006/relationships/image" Target="../media/image21.png"/><Relationship Id="rId20" Type="http://schemas.openxmlformats.org/officeDocument/2006/relationships/image" Target="../media/image23.png"/><Relationship Id="rId29" Type="http://schemas.openxmlformats.org/officeDocument/2006/relationships/customXml" Target="../ink/ink28.xml"/><Relationship Id="rId1" Type="http://schemas.openxmlformats.org/officeDocument/2006/relationships/slideLayout" Target="../slideLayouts/slideLayout9.xml"/><Relationship Id="rId6" Type="http://schemas.openxmlformats.org/officeDocument/2006/relationships/image" Target="../media/image16.png"/><Relationship Id="rId11" Type="http://schemas.openxmlformats.org/officeDocument/2006/relationships/customXml" Target="../ink/ink19.xml"/><Relationship Id="rId24" Type="http://schemas.openxmlformats.org/officeDocument/2006/relationships/image" Target="../media/image25.png"/><Relationship Id="rId5" Type="http://schemas.openxmlformats.org/officeDocument/2006/relationships/customXml" Target="../ink/ink16.xml"/><Relationship Id="rId15" Type="http://schemas.openxmlformats.org/officeDocument/2006/relationships/customXml" Target="../ink/ink21.xml"/><Relationship Id="rId23" Type="http://schemas.openxmlformats.org/officeDocument/2006/relationships/customXml" Target="../ink/ink25.xml"/><Relationship Id="rId28" Type="http://schemas.openxmlformats.org/officeDocument/2006/relationships/image" Target="../media/image27.png"/><Relationship Id="rId10" Type="http://schemas.openxmlformats.org/officeDocument/2006/relationships/image" Target="../media/image18.png"/><Relationship Id="rId19" Type="http://schemas.openxmlformats.org/officeDocument/2006/relationships/customXml" Target="../ink/ink23.xml"/><Relationship Id="rId4" Type="http://schemas.openxmlformats.org/officeDocument/2006/relationships/image" Target="../media/image15.png"/><Relationship Id="rId9" Type="http://schemas.openxmlformats.org/officeDocument/2006/relationships/customXml" Target="../ink/ink18.xml"/><Relationship Id="rId14" Type="http://schemas.openxmlformats.org/officeDocument/2006/relationships/image" Target="../media/image20.png"/><Relationship Id="rId22" Type="http://schemas.openxmlformats.org/officeDocument/2006/relationships/image" Target="../media/image24.png"/><Relationship Id="rId27" Type="http://schemas.openxmlformats.org/officeDocument/2006/relationships/customXml" Target="../ink/ink27.xml"/><Relationship Id="rId30" Type="http://schemas.openxmlformats.org/officeDocument/2006/relationships/image" Target="../media/image2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customXml" Target="../ink/ink29.xm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5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8"/>
        <p:cNvGrpSpPr/>
        <p:nvPr/>
      </p:nvGrpSpPr>
      <p:grpSpPr>
        <a:xfrm>
          <a:off x="0" y="0"/>
          <a:ext cx="0" cy="0"/>
          <a:chOff x="0" y="0"/>
          <a:chExt cx="0" cy="0"/>
        </a:xfrm>
      </p:grpSpPr>
      <p:sp>
        <p:nvSpPr>
          <p:cNvPr id="289" name="Google Shape;289;p33"/>
          <p:cNvSpPr txBox="1">
            <a:spLocks noGrp="1"/>
          </p:cNvSpPr>
          <p:nvPr>
            <p:ph type="ctrTitle"/>
          </p:nvPr>
        </p:nvSpPr>
        <p:spPr>
          <a:xfrm>
            <a:off x="1087125" y="1670213"/>
            <a:ext cx="5897400" cy="139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3200" dirty="0"/>
              <a:t>Hotel Laundry Optimization</a:t>
            </a:r>
            <a:endParaRPr sz="3200" dirty="0"/>
          </a:p>
        </p:txBody>
      </p:sp>
      <p:sp>
        <p:nvSpPr>
          <p:cNvPr id="290" name="Google Shape;290;p33"/>
          <p:cNvSpPr txBox="1">
            <a:spLocks noGrp="1"/>
          </p:cNvSpPr>
          <p:nvPr>
            <p:ph type="subTitle" idx="1"/>
          </p:nvPr>
        </p:nvSpPr>
        <p:spPr>
          <a:xfrm>
            <a:off x="1087125" y="3010551"/>
            <a:ext cx="5897400" cy="777678"/>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tr-TR" sz="1600" b="1" dirty="0">
                <a:latin typeface="Hanken Grotesk"/>
                <a:ea typeface="Hanken Grotesk"/>
                <a:cs typeface="Hanken Grotesk"/>
                <a:sym typeface="Hanken Grotesk"/>
              </a:rPr>
              <a:t>Antalya Bilim </a:t>
            </a:r>
            <a:r>
              <a:rPr lang="tr-TR" sz="1600" b="1" dirty="0" err="1">
                <a:latin typeface="Hanken Grotesk"/>
                <a:ea typeface="Hanken Grotesk"/>
                <a:cs typeface="Hanken Grotesk"/>
                <a:sym typeface="Hanken Grotesk"/>
              </a:rPr>
              <a:t>University</a:t>
            </a:r>
            <a:endParaRPr lang="tr-TR" sz="1600" b="1" dirty="0">
              <a:latin typeface="Hanken Grotesk"/>
              <a:ea typeface="Hanken Grotesk"/>
              <a:cs typeface="Hanken Grotesk"/>
              <a:sym typeface="Hanken Grotesk"/>
            </a:endParaRPr>
          </a:p>
        </p:txBody>
      </p:sp>
      <p:sp>
        <p:nvSpPr>
          <p:cNvPr id="2" name="Metin kutusu 1">
            <a:extLst>
              <a:ext uri="{FF2B5EF4-FFF2-40B4-BE49-F238E27FC236}">
                <a16:creationId xmlns:a16="http://schemas.microsoft.com/office/drawing/2014/main" id="{1DF34ACE-A7B6-AFED-9568-A55F5915EF38}"/>
              </a:ext>
            </a:extLst>
          </p:cNvPr>
          <p:cNvSpPr txBox="1"/>
          <p:nvPr/>
        </p:nvSpPr>
        <p:spPr>
          <a:xfrm>
            <a:off x="5887725" y="3930488"/>
            <a:ext cx="1340432" cy="600164"/>
          </a:xfrm>
          <a:prstGeom prst="rect">
            <a:avLst/>
          </a:prstGeom>
          <a:noFill/>
        </p:spPr>
        <p:txBody>
          <a:bodyPr wrap="none" rtlCol="0">
            <a:spAutoFit/>
          </a:bodyPr>
          <a:lstStyle/>
          <a:p>
            <a:r>
              <a:rPr lang="tr-TR" sz="1100" dirty="0"/>
              <a:t>Aybüke Şahin</a:t>
            </a:r>
          </a:p>
          <a:p>
            <a:r>
              <a:rPr lang="tr-TR" sz="1100" dirty="0"/>
              <a:t>Semail Ülgen </a:t>
            </a:r>
          </a:p>
          <a:p>
            <a:r>
              <a:rPr lang="tr-TR" sz="1100" dirty="0"/>
              <a:t>Seçil Gülbudak Dil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95">
          <a:extLst>
            <a:ext uri="{FF2B5EF4-FFF2-40B4-BE49-F238E27FC236}">
              <a16:creationId xmlns:a16="http://schemas.microsoft.com/office/drawing/2014/main" id="{FF9FD54F-04A0-B002-81FD-76D7A3D5D99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4028610-C2D2-7B69-A00F-BDA7582888AC}"/>
              </a:ext>
            </a:extLst>
          </p:cNvPr>
          <p:cNvSpPr txBox="1"/>
          <p:nvPr/>
        </p:nvSpPr>
        <p:spPr>
          <a:xfrm>
            <a:off x="2604304" y="3553428"/>
            <a:ext cx="184731" cy="307777"/>
          </a:xfrm>
          <a:prstGeom prst="rect">
            <a:avLst/>
          </a:prstGeom>
          <a:noFill/>
        </p:spPr>
        <p:txBody>
          <a:bodyPr wrap="none" rtlCol="0">
            <a:spAutoFit/>
          </a:bodyPr>
          <a:lstStyle/>
          <a:p>
            <a:endParaRPr lang="en-TR"/>
          </a:p>
        </p:txBody>
      </p:sp>
      <p:graphicFrame>
        <p:nvGraphicFramePr>
          <p:cNvPr id="3" name="Table 2">
            <a:extLst>
              <a:ext uri="{FF2B5EF4-FFF2-40B4-BE49-F238E27FC236}">
                <a16:creationId xmlns:a16="http://schemas.microsoft.com/office/drawing/2014/main" id="{9F1CBB2B-589D-C40B-2CCB-5168AF2EDF0B}"/>
              </a:ext>
            </a:extLst>
          </p:cNvPr>
          <p:cNvGraphicFramePr>
            <a:graphicFrameLocks noGrp="1"/>
          </p:cNvGraphicFramePr>
          <p:nvPr>
            <p:extLst>
              <p:ext uri="{D42A27DB-BD31-4B8C-83A1-F6EECF244321}">
                <p14:modId xmlns:p14="http://schemas.microsoft.com/office/powerpoint/2010/main" val="1009311596"/>
              </p:ext>
            </p:extLst>
          </p:nvPr>
        </p:nvGraphicFramePr>
        <p:xfrm>
          <a:off x="1480424" y="1120138"/>
          <a:ext cx="5977411" cy="3082176"/>
        </p:xfrm>
        <a:graphic>
          <a:graphicData uri="http://schemas.openxmlformats.org/drawingml/2006/table">
            <a:tbl>
              <a:tblPr/>
              <a:tblGrid>
                <a:gridCol w="1862611">
                  <a:extLst>
                    <a:ext uri="{9D8B030D-6E8A-4147-A177-3AD203B41FA5}">
                      <a16:colId xmlns:a16="http://schemas.microsoft.com/office/drawing/2014/main" val="2543772079"/>
                    </a:ext>
                  </a:extLst>
                </a:gridCol>
                <a:gridCol w="1303020">
                  <a:extLst>
                    <a:ext uri="{9D8B030D-6E8A-4147-A177-3AD203B41FA5}">
                      <a16:colId xmlns:a16="http://schemas.microsoft.com/office/drawing/2014/main" val="1493409610"/>
                    </a:ext>
                  </a:extLst>
                </a:gridCol>
                <a:gridCol w="811530">
                  <a:extLst>
                    <a:ext uri="{9D8B030D-6E8A-4147-A177-3AD203B41FA5}">
                      <a16:colId xmlns:a16="http://schemas.microsoft.com/office/drawing/2014/main" val="2687832702"/>
                    </a:ext>
                  </a:extLst>
                </a:gridCol>
                <a:gridCol w="2000250">
                  <a:extLst>
                    <a:ext uri="{9D8B030D-6E8A-4147-A177-3AD203B41FA5}">
                      <a16:colId xmlns:a16="http://schemas.microsoft.com/office/drawing/2014/main" val="3243434242"/>
                    </a:ext>
                  </a:extLst>
                </a:gridCol>
              </a:tblGrid>
              <a:tr h="513696">
                <a:tc>
                  <a:txBody>
                    <a:bodyPr/>
                    <a:lstStyle/>
                    <a:p>
                      <a:pPr marR="0" algn="l" rtl="0" fontAlgn="b">
                        <a:lnSpc>
                          <a:spcPct val="200000"/>
                        </a:lnSpc>
                        <a:spcBef>
                          <a:spcPts val="0"/>
                        </a:spcBef>
                        <a:spcAft>
                          <a:spcPts val="0"/>
                        </a:spcAft>
                        <a:buClr>
                          <a:srgbClr val="000000"/>
                        </a:buClr>
                        <a:buFont typeface="Arial"/>
                      </a:pPr>
                      <a:r>
                        <a:rPr lang="en-US" sz="1600" b="1" i="0" u="none" strike="noStrike" cap="none" dirty="0">
                          <a:solidFill>
                            <a:schemeClr val="accent1">
                              <a:lumMod val="75000"/>
                            </a:schemeClr>
                          </a:solidFill>
                          <a:latin typeface="Hanken Grotesk"/>
                          <a:ea typeface="+mn-ea"/>
                          <a:cs typeface="+mn-cs"/>
                          <a:sym typeface="Arial"/>
                        </a:rPr>
                        <a:t>Machines</a:t>
                      </a:r>
                    </a:p>
                  </a:txBody>
                  <a:tcPr marL="9525" marR="9525" marT="9525" marB="0" anchor="b">
                    <a:lnL w="6350" cap="flat" cmpd="sng" algn="ctr">
                      <a:solidFill>
                        <a:srgbClr val="00206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206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R="0" algn="l" rtl="0" fontAlgn="b">
                        <a:lnSpc>
                          <a:spcPct val="200000"/>
                        </a:lnSpc>
                        <a:spcBef>
                          <a:spcPts val="0"/>
                        </a:spcBef>
                        <a:spcAft>
                          <a:spcPts val="0"/>
                        </a:spcAft>
                        <a:buClr>
                          <a:srgbClr val="000000"/>
                        </a:buClr>
                        <a:buFont typeface="Arial"/>
                      </a:pPr>
                      <a:r>
                        <a:rPr lang="en-US" sz="1600" b="1" i="0" u="none" strike="noStrike" cap="none" dirty="0">
                          <a:solidFill>
                            <a:schemeClr val="accent1">
                              <a:lumMod val="75000"/>
                            </a:schemeClr>
                          </a:solidFill>
                          <a:latin typeface="Hanken Grotesk"/>
                          <a:ea typeface="+mn-ea"/>
                          <a:cs typeface="+mn-cs"/>
                          <a:sym typeface="Arial"/>
                        </a:rPr>
                        <a:t>Capacity (kg)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206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R="0" algn="l" rtl="0" fontAlgn="b">
                        <a:lnSpc>
                          <a:spcPct val="200000"/>
                        </a:lnSpc>
                        <a:spcBef>
                          <a:spcPts val="0"/>
                        </a:spcBef>
                        <a:spcAft>
                          <a:spcPts val="0"/>
                        </a:spcAft>
                        <a:buClr>
                          <a:srgbClr val="000000"/>
                        </a:buClr>
                        <a:buFont typeface="Arial"/>
                      </a:pPr>
                      <a:r>
                        <a:rPr lang="en-US" sz="1600" b="1" i="0" u="none" strike="noStrike" cap="none" dirty="0">
                          <a:solidFill>
                            <a:schemeClr val="accent1">
                              <a:lumMod val="75000"/>
                            </a:schemeClr>
                          </a:solidFill>
                          <a:latin typeface="Hanken Grotesk"/>
                          <a:ea typeface="+mn-ea"/>
                          <a:cs typeface="+mn-cs"/>
                          <a:sym typeface="Arial"/>
                        </a:rPr>
                        <a:t>Number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206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R="0" algn="l" rtl="0" fontAlgn="b">
                        <a:lnSpc>
                          <a:spcPct val="200000"/>
                        </a:lnSpc>
                        <a:spcBef>
                          <a:spcPts val="0"/>
                        </a:spcBef>
                        <a:spcAft>
                          <a:spcPts val="0"/>
                        </a:spcAft>
                        <a:buClr>
                          <a:srgbClr val="000000"/>
                        </a:buClr>
                        <a:buFont typeface="Arial"/>
                      </a:pPr>
                      <a:r>
                        <a:rPr lang="en-US" sz="1600" b="1" i="0" u="none" strike="noStrike" cap="none" dirty="0">
                          <a:solidFill>
                            <a:schemeClr val="accent1">
                              <a:lumMod val="75000"/>
                            </a:schemeClr>
                          </a:solidFill>
                          <a:latin typeface="Hanken Grotesk"/>
                          <a:ea typeface="+mn-ea"/>
                          <a:cs typeface="+mn-cs"/>
                          <a:sym typeface="Arial"/>
                        </a:rPr>
                        <a:t>Working Condition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25181402"/>
                  </a:ext>
                </a:extLst>
              </a:tr>
              <a:tr h="513696">
                <a:tc>
                  <a:txBody>
                    <a:bodyPr/>
                    <a:lstStyle/>
                    <a:p>
                      <a:pPr marR="0" algn="l" rtl="0" fontAlgn="b">
                        <a:lnSpc>
                          <a:spcPct val="200000"/>
                        </a:lnSpc>
                        <a:spcBef>
                          <a:spcPts val="0"/>
                        </a:spcBef>
                        <a:spcAft>
                          <a:spcPts val="0"/>
                        </a:spcAft>
                        <a:buClr>
                          <a:srgbClr val="000000"/>
                        </a:buClr>
                        <a:buFont typeface="Arial"/>
                      </a:pPr>
                      <a:r>
                        <a:rPr lang="en-US" sz="1400" b="0" i="0" u="none" strike="noStrike" cap="none" dirty="0">
                          <a:solidFill>
                            <a:schemeClr val="accent1">
                              <a:lumMod val="75000"/>
                            </a:schemeClr>
                          </a:solidFill>
                          <a:latin typeface="Hanken Grotesk"/>
                          <a:ea typeface="+mn-ea"/>
                          <a:cs typeface="+mn-cs"/>
                          <a:sym typeface="Arial"/>
                        </a:rPr>
                        <a:t>Washing Machine</a:t>
                      </a:r>
                    </a:p>
                  </a:txBody>
                  <a:tcPr marL="9525" marR="9525" marT="9525" marB="0" anchor="b">
                    <a:lnL w="6350" cap="flat" cmpd="sng" algn="ctr">
                      <a:solidFill>
                        <a:srgbClr val="00206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R="0" algn="ctr" rtl="0" fontAlgn="b">
                        <a:lnSpc>
                          <a:spcPct val="200000"/>
                        </a:lnSpc>
                        <a:spcBef>
                          <a:spcPts val="0"/>
                        </a:spcBef>
                        <a:spcAft>
                          <a:spcPts val="0"/>
                        </a:spcAft>
                        <a:buClr>
                          <a:srgbClr val="000000"/>
                        </a:buClr>
                        <a:buFont typeface="Arial"/>
                      </a:pPr>
                      <a:r>
                        <a:rPr lang="en-TR" sz="1400" b="0" i="0" u="none" strike="noStrike" cap="none">
                          <a:solidFill>
                            <a:schemeClr val="accent1">
                              <a:lumMod val="75000"/>
                            </a:schemeClr>
                          </a:solidFill>
                          <a:latin typeface="Hanken Grotesk"/>
                          <a:ea typeface="+mn-ea"/>
                          <a:cs typeface="+mn-cs"/>
                          <a:sym typeface="Arial"/>
                        </a:rPr>
                        <a:t>110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R="0" algn="ctr" rtl="0" fontAlgn="b">
                        <a:lnSpc>
                          <a:spcPct val="200000"/>
                        </a:lnSpc>
                        <a:spcBef>
                          <a:spcPts val="0"/>
                        </a:spcBef>
                        <a:spcAft>
                          <a:spcPts val="0"/>
                        </a:spcAft>
                        <a:buClr>
                          <a:srgbClr val="000000"/>
                        </a:buClr>
                        <a:buFont typeface="Arial"/>
                      </a:pPr>
                      <a:r>
                        <a:rPr lang="en-TR" sz="1400" b="0" i="0" u="none" strike="noStrike" cap="none">
                          <a:solidFill>
                            <a:schemeClr val="accent1">
                              <a:lumMod val="75000"/>
                            </a:schemeClr>
                          </a:solidFill>
                          <a:latin typeface="Hanken Grotesk"/>
                          <a:ea typeface="+mn-ea"/>
                          <a:cs typeface="+mn-cs"/>
                          <a:sym typeface="Arial"/>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R="0" algn="l" rtl="0" fontAlgn="b">
                        <a:lnSpc>
                          <a:spcPct val="200000"/>
                        </a:lnSpc>
                        <a:spcBef>
                          <a:spcPts val="0"/>
                        </a:spcBef>
                        <a:spcAft>
                          <a:spcPts val="0"/>
                        </a:spcAft>
                        <a:buClr>
                          <a:srgbClr val="000000"/>
                        </a:buClr>
                        <a:buFont typeface="Arial"/>
                      </a:pPr>
                      <a:r>
                        <a:rPr lang="en-US" sz="1400" b="0" i="0" u="none" strike="noStrike" cap="none" dirty="0">
                          <a:solidFill>
                            <a:schemeClr val="accent1">
                              <a:lumMod val="75000"/>
                            </a:schemeClr>
                          </a:solidFill>
                          <a:latin typeface="Hanken Grotesk"/>
                          <a:ea typeface="+mn-ea"/>
                          <a:cs typeface="+mn-cs"/>
                          <a:sym typeface="Arial"/>
                        </a:rPr>
                        <a:t>Operational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17547527"/>
                  </a:ext>
                </a:extLst>
              </a:tr>
              <a:tr h="513696">
                <a:tc>
                  <a:txBody>
                    <a:bodyPr/>
                    <a:lstStyle/>
                    <a:p>
                      <a:pPr marR="0" algn="l" rtl="0" fontAlgn="b">
                        <a:lnSpc>
                          <a:spcPct val="200000"/>
                        </a:lnSpc>
                        <a:spcBef>
                          <a:spcPts val="0"/>
                        </a:spcBef>
                        <a:spcAft>
                          <a:spcPts val="0"/>
                        </a:spcAft>
                        <a:buClr>
                          <a:srgbClr val="000000"/>
                        </a:buClr>
                        <a:buFont typeface="Arial"/>
                      </a:pPr>
                      <a:r>
                        <a:rPr lang="en-US" sz="1400" b="0" i="0" u="none" strike="noStrike" cap="none" dirty="0">
                          <a:solidFill>
                            <a:schemeClr val="accent1">
                              <a:lumMod val="75000"/>
                            </a:schemeClr>
                          </a:solidFill>
                          <a:latin typeface="Hanken Grotesk"/>
                          <a:ea typeface="+mn-ea"/>
                          <a:cs typeface="+mn-cs"/>
                          <a:sym typeface="Arial"/>
                        </a:rPr>
                        <a:t>Drying Machine</a:t>
                      </a:r>
                    </a:p>
                  </a:txBody>
                  <a:tcPr marL="9525" marR="9525" marT="9525" marB="0" anchor="b">
                    <a:lnL w="6350" cap="flat" cmpd="sng" algn="ctr">
                      <a:solidFill>
                        <a:srgbClr val="00206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R="0" algn="ctr" rtl="0" fontAlgn="b">
                        <a:lnSpc>
                          <a:spcPct val="200000"/>
                        </a:lnSpc>
                        <a:spcBef>
                          <a:spcPts val="0"/>
                        </a:spcBef>
                        <a:spcAft>
                          <a:spcPts val="0"/>
                        </a:spcAft>
                        <a:buClr>
                          <a:srgbClr val="000000"/>
                        </a:buClr>
                        <a:buFont typeface="Arial"/>
                      </a:pPr>
                      <a:r>
                        <a:rPr lang="en-TR" sz="1400" b="0" i="0" u="none" strike="noStrike" cap="none">
                          <a:solidFill>
                            <a:schemeClr val="accent1">
                              <a:lumMod val="75000"/>
                            </a:schemeClr>
                          </a:solidFill>
                          <a:latin typeface="Hanken Grotesk"/>
                          <a:ea typeface="+mn-ea"/>
                          <a:cs typeface="+mn-cs"/>
                          <a:sym typeface="Arial"/>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R="0" algn="ctr" rtl="0" fontAlgn="b">
                        <a:lnSpc>
                          <a:spcPct val="200000"/>
                        </a:lnSpc>
                        <a:spcBef>
                          <a:spcPts val="0"/>
                        </a:spcBef>
                        <a:spcAft>
                          <a:spcPts val="0"/>
                        </a:spcAft>
                        <a:buClr>
                          <a:srgbClr val="000000"/>
                        </a:buClr>
                        <a:buFont typeface="Arial"/>
                      </a:pPr>
                      <a:r>
                        <a:rPr lang="en-TR" sz="1400" b="0" i="0" u="none" strike="noStrike" cap="none">
                          <a:solidFill>
                            <a:schemeClr val="accent1">
                              <a:lumMod val="75000"/>
                            </a:schemeClr>
                          </a:solidFill>
                          <a:latin typeface="Hanken Grotesk"/>
                          <a:ea typeface="+mn-ea"/>
                          <a:cs typeface="+mn-cs"/>
                          <a:sym typeface="Arial"/>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R="0" algn="l" rtl="0" fontAlgn="b">
                        <a:lnSpc>
                          <a:spcPct val="200000"/>
                        </a:lnSpc>
                        <a:spcBef>
                          <a:spcPts val="0"/>
                        </a:spcBef>
                        <a:spcAft>
                          <a:spcPts val="0"/>
                        </a:spcAft>
                        <a:buClr>
                          <a:srgbClr val="000000"/>
                        </a:buClr>
                        <a:buFont typeface="Arial"/>
                      </a:pPr>
                      <a:r>
                        <a:rPr lang="en-US" sz="1400" b="0" i="0" u="none" strike="noStrike" cap="none" dirty="0">
                          <a:solidFill>
                            <a:schemeClr val="accent1">
                              <a:lumMod val="75000"/>
                            </a:schemeClr>
                          </a:solidFill>
                          <a:latin typeface="Hanken Grotesk"/>
                          <a:ea typeface="+mn-ea"/>
                          <a:cs typeface="+mn-cs"/>
                          <a:sym typeface="Arial"/>
                        </a:rPr>
                        <a:t>Operational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14156322"/>
                  </a:ext>
                </a:extLst>
              </a:tr>
              <a:tr h="513696">
                <a:tc>
                  <a:txBody>
                    <a:bodyPr/>
                    <a:lstStyle/>
                    <a:p>
                      <a:pPr marR="0" algn="l" rtl="0" fontAlgn="b">
                        <a:lnSpc>
                          <a:spcPct val="200000"/>
                        </a:lnSpc>
                        <a:spcBef>
                          <a:spcPts val="0"/>
                        </a:spcBef>
                        <a:spcAft>
                          <a:spcPts val="0"/>
                        </a:spcAft>
                        <a:buClr>
                          <a:srgbClr val="000000"/>
                        </a:buClr>
                        <a:buFont typeface="Arial"/>
                      </a:pPr>
                      <a:r>
                        <a:rPr lang="en-US" sz="1400" b="0" i="0" u="none" strike="noStrike" cap="none" dirty="0">
                          <a:solidFill>
                            <a:schemeClr val="accent1">
                              <a:lumMod val="75000"/>
                            </a:schemeClr>
                          </a:solidFill>
                          <a:latin typeface="Hanken Grotesk"/>
                          <a:ea typeface="+mn-ea"/>
                          <a:cs typeface="+mn-cs"/>
                          <a:sym typeface="Arial"/>
                        </a:rPr>
                        <a:t>Dry Cleaning Machine</a:t>
                      </a:r>
                    </a:p>
                  </a:txBody>
                  <a:tcPr marL="9525" marR="9525" marT="9525" marB="0" anchor="b">
                    <a:lnL w="6350" cap="flat" cmpd="sng" algn="ctr">
                      <a:solidFill>
                        <a:srgbClr val="00206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R="0" algn="ctr" rtl="0" fontAlgn="b">
                        <a:lnSpc>
                          <a:spcPct val="200000"/>
                        </a:lnSpc>
                        <a:spcBef>
                          <a:spcPts val="0"/>
                        </a:spcBef>
                        <a:spcAft>
                          <a:spcPts val="0"/>
                        </a:spcAft>
                        <a:buClr>
                          <a:srgbClr val="000000"/>
                        </a:buClr>
                        <a:buFont typeface="Arial"/>
                      </a:pPr>
                      <a:r>
                        <a:rPr lang="en-TR" sz="1400" b="0" i="0" u="none" strike="noStrike" cap="none">
                          <a:solidFill>
                            <a:schemeClr val="accent1">
                              <a:lumMod val="75000"/>
                            </a:schemeClr>
                          </a:solidFill>
                          <a:latin typeface="Hanken Grotesk"/>
                          <a:ea typeface="+mn-ea"/>
                          <a:cs typeface="+mn-cs"/>
                          <a:sym typeface="Arial"/>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R="0" algn="ctr" rtl="0" fontAlgn="b">
                        <a:lnSpc>
                          <a:spcPct val="200000"/>
                        </a:lnSpc>
                        <a:spcBef>
                          <a:spcPts val="0"/>
                        </a:spcBef>
                        <a:spcAft>
                          <a:spcPts val="0"/>
                        </a:spcAft>
                        <a:buClr>
                          <a:srgbClr val="000000"/>
                        </a:buClr>
                        <a:buFont typeface="Arial"/>
                      </a:pPr>
                      <a:r>
                        <a:rPr lang="en-TR" sz="1400" b="0" i="0" u="none" strike="noStrike" cap="none">
                          <a:solidFill>
                            <a:schemeClr val="accent1">
                              <a:lumMod val="75000"/>
                            </a:schemeClr>
                          </a:solidFill>
                          <a:latin typeface="Hanken Grotesk"/>
                          <a:ea typeface="+mn-ea"/>
                          <a:cs typeface="+mn-cs"/>
                          <a:sym typeface="Arial"/>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R="0" algn="l" rtl="0" fontAlgn="b">
                        <a:lnSpc>
                          <a:spcPct val="200000"/>
                        </a:lnSpc>
                        <a:spcBef>
                          <a:spcPts val="0"/>
                        </a:spcBef>
                        <a:spcAft>
                          <a:spcPts val="0"/>
                        </a:spcAft>
                        <a:buClr>
                          <a:srgbClr val="000000"/>
                        </a:buClr>
                        <a:buFont typeface="Arial"/>
                      </a:pPr>
                      <a:r>
                        <a:rPr lang="en-US" sz="1400" b="0" i="0" u="none" strike="noStrike" cap="none" dirty="0">
                          <a:solidFill>
                            <a:schemeClr val="accent1">
                              <a:lumMod val="75000"/>
                            </a:schemeClr>
                          </a:solidFill>
                          <a:latin typeface="Hanken Grotesk"/>
                          <a:ea typeface="+mn-ea"/>
                          <a:cs typeface="+mn-cs"/>
                          <a:sym typeface="Arial"/>
                        </a:rPr>
                        <a:t>Not Working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72052874"/>
                  </a:ext>
                </a:extLst>
              </a:tr>
              <a:tr h="513696">
                <a:tc>
                  <a:txBody>
                    <a:bodyPr/>
                    <a:lstStyle/>
                    <a:p>
                      <a:pPr marR="0" algn="l" rtl="0" fontAlgn="b">
                        <a:lnSpc>
                          <a:spcPct val="200000"/>
                        </a:lnSpc>
                        <a:spcBef>
                          <a:spcPts val="0"/>
                        </a:spcBef>
                        <a:spcAft>
                          <a:spcPts val="0"/>
                        </a:spcAft>
                        <a:buClr>
                          <a:srgbClr val="000000"/>
                        </a:buClr>
                        <a:buFont typeface="Arial"/>
                      </a:pPr>
                      <a:r>
                        <a:rPr lang="en-US" sz="1400" b="0" i="0" u="none" strike="noStrike" cap="none" dirty="0">
                          <a:solidFill>
                            <a:schemeClr val="accent1">
                              <a:lumMod val="75000"/>
                            </a:schemeClr>
                          </a:solidFill>
                          <a:latin typeface="Hanken Grotesk"/>
                          <a:ea typeface="+mn-ea"/>
                          <a:cs typeface="+mn-cs"/>
                          <a:sym typeface="Arial"/>
                        </a:rPr>
                        <a:t>Wall Ironer</a:t>
                      </a:r>
                    </a:p>
                  </a:txBody>
                  <a:tcPr marL="9525" marR="9525" marT="9525" marB="0" anchor="b">
                    <a:lnL w="6350" cap="flat" cmpd="sng" algn="ctr">
                      <a:solidFill>
                        <a:srgbClr val="00206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R="0" algn="ctr" rtl="0" fontAlgn="b">
                        <a:lnSpc>
                          <a:spcPct val="200000"/>
                        </a:lnSpc>
                        <a:spcBef>
                          <a:spcPts val="0"/>
                        </a:spcBef>
                        <a:spcAft>
                          <a:spcPts val="0"/>
                        </a:spcAft>
                        <a:buClr>
                          <a:srgbClr val="000000"/>
                        </a:buClr>
                        <a:buFont typeface="Arial"/>
                      </a:pPr>
                      <a:r>
                        <a:rPr lang="en-TR" sz="1400" b="0" i="0" u="none" strike="noStrike" cap="none">
                          <a:solidFill>
                            <a:schemeClr val="accent1">
                              <a:lumMod val="75000"/>
                            </a:schemeClr>
                          </a:solidFill>
                          <a:latin typeface="Hanken Grotesk"/>
                          <a:ea typeface="+mn-ea"/>
                          <a:cs typeface="+mn-cs"/>
                          <a:sym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R="0" algn="ctr" rtl="0" fontAlgn="b">
                        <a:lnSpc>
                          <a:spcPct val="200000"/>
                        </a:lnSpc>
                        <a:spcBef>
                          <a:spcPts val="0"/>
                        </a:spcBef>
                        <a:spcAft>
                          <a:spcPts val="0"/>
                        </a:spcAft>
                        <a:buClr>
                          <a:srgbClr val="000000"/>
                        </a:buClr>
                        <a:buFont typeface="Arial"/>
                      </a:pPr>
                      <a:r>
                        <a:rPr lang="en-TR" sz="1400" b="0" i="0" u="none" strike="noStrike" cap="none">
                          <a:solidFill>
                            <a:schemeClr val="accent1">
                              <a:lumMod val="75000"/>
                            </a:schemeClr>
                          </a:solidFill>
                          <a:latin typeface="Hanken Grotesk"/>
                          <a:ea typeface="+mn-ea"/>
                          <a:cs typeface="+mn-cs"/>
                          <a:sym typeface="Arial"/>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R="0" algn="l" rtl="0" fontAlgn="b">
                        <a:lnSpc>
                          <a:spcPct val="200000"/>
                        </a:lnSpc>
                        <a:spcBef>
                          <a:spcPts val="0"/>
                        </a:spcBef>
                        <a:spcAft>
                          <a:spcPts val="0"/>
                        </a:spcAft>
                        <a:buClr>
                          <a:srgbClr val="000000"/>
                        </a:buClr>
                        <a:buFont typeface="Arial"/>
                      </a:pPr>
                      <a:r>
                        <a:rPr lang="en-US" sz="1400" b="0" i="0" u="none" strike="noStrike" cap="none" dirty="0">
                          <a:solidFill>
                            <a:schemeClr val="accent1">
                              <a:lumMod val="75000"/>
                            </a:schemeClr>
                          </a:solidFill>
                          <a:latin typeface="Hanken Grotesk"/>
                          <a:ea typeface="+mn-ea"/>
                          <a:cs typeface="+mn-cs"/>
                          <a:sym typeface="Arial"/>
                        </a:rPr>
                        <a:t>Faulty but Repairable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51619567"/>
                  </a:ext>
                </a:extLst>
              </a:tr>
              <a:tr h="513696">
                <a:tc>
                  <a:txBody>
                    <a:bodyPr/>
                    <a:lstStyle/>
                    <a:p>
                      <a:pPr marR="0" algn="l" rtl="0" fontAlgn="b">
                        <a:lnSpc>
                          <a:spcPct val="200000"/>
                        </a:lnSpc>
                        <a:spcBef>
                          <a:spcPts val="0"/>
                        </a:spcBef>
                        <a:spcAft>
                          <a:spcPts val="0"/>
                        </a:spcAft>
                        <a:buClr>
                          <a:srgbClr val="000000"/>
                        </a:buClr>
                        <a:buFont typeface="Arial"/>
                      </a:pPr>
                      <a:r>
                        <a:rPr lang="en-US" sz="1400" b="0" i="0" u="none" strike="noStrike" cap="none" dirty="0">
                          <a:solidFill>
                            <a:schemeClr val="accent1">
                              <a:lumMod val="75000"/>
                            </a:schemeClr>
                          </a:solidFill>
                          <a:latin typeface="Hanken Grotesk"/>
                          <a:ea typeface="+mn-ea"/>
                          <a:cs typeface="+mn-cs"/>
                          <a:sym typeface="Arial"/>
                        </a:rPr>
                        <a:t>Towel Folder Machine</a:t>
                      </a:r>
                    </a:p>
                  </a:txBody>
                  <a:tcPr marL="9525" marR="9525" marT="9525" marB="0" anchor="b">
                    <a:lnL w="6350" cap="flat" cmpd="sng" algn="ctr">
                      <a:solidFill>
                        <a:srgbClr val="00206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2060"/>
                      </a:solidFill>
                      <a:prstDash val="solid"/>
                      <a:round/>
                      <a:headEnd type="none" w="med" len="med"/>
                      <a:tailEnd type="none" w="med" len="med"/>
                    </a:lnB>
                    <a:noFill/>
                  </a:tcPr>
                </a:tc>
                <a:tc>
                  <a:txBody>
                    <a:bodyPr/>
                    <a:lstStyle/>
                    <a:p>
                      <a:pPr marR="0" algn="ctr" rtl="0" fontAlgn="b">
                        <a:lnSpc>
                          <a:spcPct val="200000"/>
                        </a:lnSpc>
                        <a:spcBef>
                          <a:spcPts val="0"/>
                        </a:spcBef>
                        <a:spcAft>
                          <a:spcPts val="0"/>
                        </a:spcAft>
                        <a:buClr>
                          <a:srgbClr val="000000"/>
                        </a:buClr>
                        <a:buFont typeface="Arial"/>
                      </a:pPr>
                      <a:r>
                        <a:rPr lang="en-TR" sz="1400" b="0" i="0" u="none" strike="noStrike" cap="none">
                          <a:solidFill>
                            <a:schemeClr val="accent1">
                              <a:lumMod val="75000"/>
                            </a:schemeClr>
                          </a:solidFill>
                          <a:latin typeface="Hanken Grotesk"/>
                          <a:ea typeface="+mn-ea"/>
                          <a:cs typeface="+mn-cs"/>
                          <a:sym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2060"/>
                      </a:solidFill>
                      <a:prstDash val="solid"/>
                      <a:round/>
                      <a:headEnd type="none" w="med" len="med"/>
                      <a:tailEnd type="none" w="med" len="med"/>
                    </a:lnB>
                    <a:noFill/>
                  </a:tcPr>
                </a:tc>
                <a:tc>
                  <a:txBody>
                    <a:bodyPr/>
                    <a:lstStyle/>
                    <a:p>
                      <a:pPr marR="0" algn="ctr" rtl="0" fontAlgn="b">
                        <a:lnSpc>
                          <a:spcPct val="200000"/>
                        </a:lnSpc>
                        <a:spcBef>
                          <a:spcPts val="0"/>
                        </a:spcBef>
                        <a:spcAft>
                          <a:spcPts val="0"/>
                        </a:spcAft>
                        <a:buClr>
                          <a:srgbClr val="000000"/>
                        </a:buClr>
                        <a:buFont typeface="Arial"/>
                      </a:pPr>
                      <a:r>
                        <a:rPr lang="en-TR" sz="1400" b="0" i="0" u="none" strike="noStrike" cap="none">
                          <a:solidFill>
                            <a:schemeClr val="accent1">
                              <a:lumMod val="75000"/>
                            </a:schemeClr>
                          </a:solidFill>
                          <a:latin typeface="Hanken Grotesk"/>
                          <a:ea typeface="+mn-ea"/>
                          <a:cs typeface="+mn-cs"/>
                          <a:sym typeface="Arial"/>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2060"/>
                      </a:solidFill>
                      <a:prstDash val="solid"/>
                      <a:round/>
                      <a:headEnd type="none" w="med" len="med"/>
                      <a:tailEnd type="none" w="med" len="med"/>
                    </a:lnB>
                    <a:noFill/>
                  </a:tcPr>
                </a:tc>
                <a:tc>
                  <a:txBody>
                    <a:bodyPr/>
                    <a:lstStyle/>
                    <a:p>
                      <a:pPr marR="0" algn="l" rtl="0" fontAlgn="b">
                        <a:lnSpc>
                          <a:spcPct val="200000"/>
                        </a:lnSpc>
                        <a:spcBef>
                          <a:spcPts val="0"/>
                        </a:spcBef>
                        <a:spcAft>
                          <a:spcPts val="0"/>
                        </a:spcAft>
                        <a:buClr>
                          <a:srgbClr val="000000"/>
                        </a:buClr>
                        <a:buFont typeface="Arial"/>
                      </a:pPr>
                      <a:r>
                        <a:rPr lang="en-US" sz="1400" b="0" i="0" u="none" strike="noStrike" cap="none" dirty="0">
                          <a:solidFill>
                            <a:schemeClr val="accent1">
                              <a:lumMod val="75000"/>
                            </a:schemeClr>
                          </a:solidFill>
                          <a:latin typeface="Hanken Grotesk"/>
                          <a:ea typeface="+mn-ea"/>
                          <a:cs typeface="+mn-cs"/>
                          <a:sym typeface="Arial"/>
                        </a:rPr>
                        <a:t>Faulty but Repairable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2060"/>
                      </a:solidFill>
                      <a:prstDash val="solid"/>
                      <a:round/>
                      <a:headEnd type="none" w="med" len="med"/>
                      <a:tailEnd type="none" w="med" len="med"/>
                    </a:lnB>
                    <a:noFill/>
                  </a:tcPr>
                </a:tc>
                <a:extLst>
                  <a:ext uri="{0D108BD9-81ED-4DB2-BD59-A6C34878D82A}">
                    <a16:rowId xmlns:a16="http://schemas.microsoft.com/office/drawing/2014/main" val="719223992"/>
                  </a:ext>
                </a:extLst>
              </a:tr>
            </a:tbl>
          </a:graphicData>
        </a:graphic>
      </p:graphicFrame>
      <p:sp>
        <p:nvSpPr>
          <p:cNvPr id="5" name="TextBox 4">
            <a:extLst>
              <a:ext uri="{FF2B5EF4-FFF2-40B4-BE49-F238E27FC236}">
                <a16:creationId xmlns:a16="http://schemas.microsoft.com/office/drawing/2014/main" id="{30B906CB-E32E-A353-CBA2-8799283DF14B}"/>
              </a:ext>
            </a:extLst>
          </p:cNvPr>
          <p:cNvSpPr txBox="1"/>
          <p:nvPr/>
        </p:nvSpPr>
        <p:spPr>
          <a:xfrm>
            <a:off x="1239998" y="289141"/>
            <a:ext cx="6664004" cy="830997"/>
          </a:xfrm>
          <a:prstGeom prst="rect">
            <a:avLst/>
          </a:prstGeom>
          <a:noFill/>
        </p:spPr>
        <p:txBody>
          <a:bodyPr wrap="none" rtlCol="0">
            <a:spAutoFit/>
          </a:bodyPr>
          <a:lstStyle/>
          <a:p>
            <a:r>
              <a:rPr lang="en-US" sz="3200" dirty="0">
                <a:solidFill>
                  <a:schemeClr val="accent1">
                    <a:lumMod val="50000"/>
                  </a:schemeClr>
                </a:solidFill>
                <a:latin typeface="Figtree Black"/>
                <a:sym typeface="Figtree Black"/>
              </a:rPr>
              <a:t>Analysis </a:t>
            </a:r>
            <a:r>
              <a:rPr lang="en-US" sz="3200" dirty="0">
                <a:solidFill>
                  <a:schemeClr val="accent1">
                    <a:lumMod val="50000"/>
                  </a:schemeClr>
                </a:solidFill>
                <a:latin typeface="Figtree Black"/>
              </a:rPr>
              <a:t>of the Current Situation </a:t>
            </a:r>
          </a:p>
          <a:p>
            <a:endParaRPr lang="en-TR" sz="1600">
              <a:solidFill>
                <a:schemeClr val="accent1">
                  <a:lumMod val="50000"/>
                </a:schemeClr>
              </a:solidFill>
            </a:endParaRPr>
          </a:p>
        </p:txBody>
      </p:sp>
    </p:spTree>
    <p:extLst>
      <p:ext uri="{BB962C8B-B14F-4D97-AF65-F5344CB8AC3E}">
        <p14:creationId xmlns:p14="http://schemas.microsoft.com/office/powerpoint/2010/main" val="1134134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95">
          <a:extLst>
            <a:ext uri="{FF2B5EF4-FFF2-40B4-BE49-F238E27FC236}">
              <a16:creationId xmlns:a16="http://schemas.microsoft.com/office/drawing/2014/main" id="{A4D71F10-CD1E-D9DB-0827-BAFA03819E60}"/>
            </a:ext>
          </a:extLst>
        </p:cNvPr>
        <p:cNvGrpSpPr/>
        <p:nvPr/>
      </p:nvGrpSpPr>
      <p:grpSpPr>
        <a:xfrm>
          <a:off x="0" y="0"/>
          <a:ext cx="0" cy="0"/>
          <a:chOff x="0" y="0"/>
          <a:chExt cx="0" cy="0"/>
        </a:xfrm>
      </p:grpSpPr>
      <p:graphicFrame>
        <p:nvGraphicFramePr>
          <p:cNvPr id="8" name="Table 7">
            <a:extLst>
              <a:ext uri="{FF2B5EF4-FFF2-40B4-BE49-F238E27FC236}">
                <a16:creationId xmlns:a16="http://schemas.microsoft.com/office/drawing/2014/main" id="{2E64D7D2-892D-7FA0-94B2-EAA6E9323E61}"/>
              </a:ext>
            </a:extLst>
          </p:cNvPr>
          <p:cNvGraphicFramePr>
            <a:graphicFrameLocks noGrp="1"/>
          </p:cNvGraphicFramePr>
          <p:nvPr>
            <p:extLst>
              <p:ext uri="{D42A27DB-BD31-4B8C-83A1-F6EECF244321}">
                <p14:modId xmlns:p14="http://schemas.microsoft.com/office/powerpoint/2010/main" val="3445243918"/>
              </p:ext>
            </p:extLst>
          </p:nvPr>
        </p:nvGraphicFramePr>
        <p:xfrm>
          <a:off x="732546" y="964118"/>
          <a:ext cx="7678907" cy="3257936"/>
        </p:xfrm>
        <a:graphic>
          <a:graphicData uri="http://schemas.openxmlformats.org/drawingml/2006/table">
            <a:tbl>
              <a:tblPr/>
              <a:tblGrid>
                <a:gridCol w="7678907">
                  <a:extLst>
                    <a:ext uri="{9D8B030D-6E8A-4147-A177-3AD203B41FA5}">
                      <a16:colId xmlns:a16="http://schemas.microsoft.com/office/drawing/2014/main" val="1548093684"/>
                    </a:ext>
                  </a:extLst>
                </a:gridCol>
              </a:tblGrid>
              <a:tr h="201867">
                <a:tc>
                  <a:txBody>
                    <a:bodyPr/>
                    <a:lstStyle/>
                    <a:p>
                      <a:pPr algn="l" fontAlgn="b">
                        <a:lnSpc>
                          <a:spcPct val="200000"/>
                        </a:lnSpc>
                      </a:pPr>
                      <a:r>
                        <a:rPr lang="en-US" sz="1400" b="1" i="0" u="none" strike="noStrike" cap="none" dirty="0">
                          <a:solidFill>
                            <a:schemeClr val="accent1">
                              <a:lumMod val="75000"/>
                            </a:schemeClr>
                          </a:solidFill>
                          <a:latin typeface="Hanken Grotesk"/>
                          <a:sym typeface="Hanken Grotesk"/>
                        </a:rPr>
                        <a:t>Water</a:t>
                      </a:r>
                    </a:p>
                  </a:txBody>
                  <a:tcPr marL="8906" marR="8906" marT="89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71507904"/>
                  </a:ext>
                </a:extLst>
              </a:tr>
              <a:tr h="201867">
                <a:tc>
                  <a:txBody>
                    <a:bodyPr/>
                    <a:lstStyle/>
                    <a:p>
                      <a:pPr marR="0" algn="l" rtl="0" fontAlgn="b">
                        <a:lnSpc>
                          <a:spcPct val="200000"/>
                        </a:lnSpc>
                        <a:spcBef>
                          <a:spcPts val="0"/>
                        </a:spcBef>
                        <a:spcAft>
                          <a:spcPts val="0"/>
                        </a:spcAft>
                        <a:buClr>
                          <a:srgbClr val="000000"/>
                        </a:buClr>
                        <a:buFont typeface="Arial"/>
                      </a:pPr>
                      <a:r>
                        <a:rPr lang="en-US" sz="1400" b="1" i="0" u="none" strike="noStrike" cap="none" dirty="0">
                          <a:solidFill>
                            <a:schemeClr val="accent1">
                              <a:lumMod val="75000"/>
                            </a:schemeClr>
                          </a:solidFill>
                          <a:latin typeface="Hanken Grotesk"/>
                          <a:ea typeface="+mn-ea"/>
                          <a:cs typeface="+mn-cs"/>
                          <a:sym typeface="Arial"/>
                        </a:rPr>
                        <a:t>Electricity</a:t>
                      </a:r>
                    </a:p>
                  </a:txBody>
                  <a:tcPr marL="8906" marR="8906" marT="89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68390758"/>
                  </a:ext>
                </a:extLst>
              </a:tr>
              <a:tr h="201867">
                <a:tc>
                  <a:txBody>
                    <a:bodyPr/>
                    <a:lstStyle/>
                    <a:p>
                      <a:pPr marR="0" algn="l" rtl="0" fontAlgn="b">
                        <a:lnSpc>
                          <a:spcPct val="200000"/>
                        </a:lnSpc>
                        <a:spcBef>
                          <a:spcPts val="0"/>
                        </a:spcBef>
                        <a:spcAft>
                          <a:spcPts val="0"/>
                        </a:spcAft>
                        <a:buClr>
                          <a:srgbClr val="000000"/>
                        </a:buClr>
                        <a:buFont typeface="Arial"/>
                      </a:pPr>
                      <a:r>
                        <a:rPr lang="en-US" sz="1400" b="1" i="0" u="none" strike="noStrike" cap="none" dirty="0">
                          <a:solidFill>
                            <a:schemeClr val="accent1">
                              <a:lumMod val="75000"/>
                            </a:schemeClr>
                          </a:solidFill>
                          <a:latin typeface="Hanken Grotesk"/>
                          <a:ea typeface="+mn-ea"/>
                          <a:cs typeface="+mn-cs"/>
                          <a:sym typeface="Arial"/>
                        </a:rPr>
                        <a:t>Steam</a:t>
                      </a:r>
                    </a:p>
                  </a:txBody>
                  <a:tcPr marL="8906" marR="8906" marT="89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50265155"/>
                  </a:ext>
                </a:extLst>
              </a:tr>
              <a:tr h="201867">
                <a:tc>
                  <a:txBody>
                    <a:bodyPr/>
                    <a:lstStyle/>
                    <a:p>
                      <a:pPr marR="0" algn="l" rtl="0" fontAlgn="b">
                        <a:lnSpc>
                          <a:spcPct val="200000"/>
                        </a:lnSpc>
                        <a:spcBef>
                          <a:spcPts val="0"/>
                        </a:spcBef>
                        <a:spcAft>
                          <a:spcPts val="0"/>
                        </a:spcAft>
                        <a:buClr>
                          <a:srgbClr val="000000"/>
                        </a:buClr>
                        <a:buFont typeface="Arial"/>
                      </a:pPr>
                      <a:r>
                        <a:rPr lang="en-US" sz="1400" b="1" i="0" u="none" strike="noStrike" cap="none" dirty="0">
                          <a:solidFill>
                            <a:schemeClr val="accent1">
                              <a:lumMod val="75000"/>
                            </a:schemeClr>
                          </a:solidFill>
                          <a:latin typeface="Hanken Grotesk"/>
                          <a:ea typeface="+mn-ea"/>
                          <a:cs typeface="+mn-cs"/>
                          <a:sym typeface="Arial"/>
                        </a:rPr>
                        <a:t>Detergent</a:t>
                      </a:r>
                    </a:p>
                  </a:txBody>
                  <a:tcPr marL="8906" marR="8906" marT="89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15352620"/>
                  </a:ext>
                </a:extLst>
              </a:tr>
              <a:tr h="201867">
                <a:tc>
                  <a:txBody>
                    <a:bodyPr/>
                    <a:lstStyle/>
                    <a:p>
                      <a:pPr marR="0" algn="l" rtl="0" fontAlgn="b">
                        <a:lnSpc>
                          <a:spcPct val="200000"/>
                        </a:lnSpc>
                        <a:spcBef>
                          <a:spcPts val="0"/>
                        </a:spcBef>
                        <a:spcAft>
                          <a:spcPts val="0"/>
                        </a:spcAft>
                        <a:buClr>
                          <a:srgbClr val="000000"/>
                        </a:buClr>
                        <a:buFont typeface="Arial"/>
                      </a:pPr>
                      <a:r>
                        <a:rPr lang="en-US" sz="1400" b="1" i="0" u="none" strike="noStrike" cap="none" dirty="0">
                          <a:solidFill>
                            <a:schemeClr val="accent1">
                              <a:lumMod val="75000"/>
                            </a:schemeClr>
                          </a:solidFill>
                          <a:latin typeface="Hanken Grotesk"/>
                          <a:ea typeface="+mn-ea"/>
                          <a:cs typeface="+mn-cs"/>
                          <a:sym typeface="Arial"/>
                        </a:rPr>
                        <a:t>Technical Service - Maintenance/Repair</a:t>
                      </a:r>
                    </a:p>
                  </a:txBody>
                  <a:tcPr marL="8906" marR="8906" marT="89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98883421"/>
                  </a:ext>
                </a:extLst>
              </a:tr>
              <a:tr h="201867">
                <a:tc>
                  <a:txBody>
                    <a:bodyPr/>
                    <a:lstStyle/>
                    <a:p>
                      <a:pPr marR="0" algn="l" rtl="0" fontAlgn="b">
                        <a:lnSpc>
                          <a:spcPct val="200000"/>
                        </a:lnSpc>
                        <a:spcBef>
                          <a:spcPts val="0"/>
                        </a:spcBef>
                        <a:spcAft>
                          <a:spcPts val="0"/>
                        </a:spcAft>
                        <a:buClr>
                          <a:srgbClr val="000000"/>
                        </a:buClr>
                        <a:buFont typeface="Arial"/>
                      </a:pPr>
                      <a:r>
                        <a:rPr lang="en-US" sz="1400" b="1" i="0" u="none" strike="noStrike" cap="none" dirty="0">
                          <a:solidFill>
                            <a:schemeClr val="accent1">
                              <a:lumMod val="75000"/>
                            </a:schemeClr>
                          </a:solidFill>
                          <a:latin typeface="Hanken Grotesk"/>
                          <a:ea typeface="+mn-ea"/>
                          <a:cs typeface="+mn-cs"/>
                          <a:sym typeface="Arial"/>
                        </a:rPr>
                        <a:t>Technical Service - Fault</a:t>
                      </a:r>
                    </a:p>
                  </a:txBody>
                  <a:tcPr marL="8906" marR="8906" marT="89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77756380"/>
                  </a:ext>
                </a:extLst>
              </a:tr>
              <a:tr h="201867">
                <a:tc>
                  <a:txBody>
                    <a:bodyPr/>
                    <a:lstStyle/>
                    <a:p>
                      <a:pPr marR="0" algn="l" rtl="0" fontAlgn="b">
                        <a:lnSpc>
                          <a:spcPct val="200000"/>
                        </a:lnSpc>
                        <a:spcBef>
                          <a:spcPts val="0"/>
                        </a:spcBef>
                        <a:spcAft>
                          <a:spcPts val="0"/>
                        </a:spcAft>
                        <a:buClr>
                          <a:srgbClr val="000000"/>
                        </a:buClr>
                        <a:buFont typeface="Arial"/>
                      </a:pPr>
                      <a:r>
                        <a:rPr lang="en-US" sz="1400" b="1" i="0" u="none" strike="noStrike" cap="none" dirty="0">
                          <a:solidFill>
                            <a:schemeClr val="accent1">
                              <a:lumMod val="75000"/>
                            </a:schemeClr>
                          </a:solidFill>
                          <a:latin typeface="Hanken Grotesk"/>
                          <a:ea typeface="+mn-ea"/>
                          <a:cs typeface="+mn-cs"/>
                          <a:sym typeface="Arial"/>
                        </a:rPr>
                        <a:t>Personnel</a:t>
                      </a:r>
                    </a:p>
                  </a:txBody>
                  <a:tcPr marL="8906" marR="8906" marT="89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48641671"/>
                  </a:ext>
                </a:extLst>
              </a:tr>
              <a:tr h="0">
                <a:tc>
                  <a:txBody>
                    <a:bodyPr/>
                    <a:lstStyle/>
                    <a:p>
                      <a:pPr marR="0" algn="l" rtl="0" fontAlgn="b">
                        <a:lnSpc>
                          <a:spcPct val="200000"/>
                        </a:lnSpc>
                        <a:spcBef>
                          <a:spcPts val="0"/>
                        </a:spcBef>
                        <a:spcAft>
                          <a:spcPts val="0"/>
                        </a:spcAft>
                        <a:buClr>
                          <a:srgbClr val="000000"/>
                        </a:buClr>
                        <a:buFont typeface="Arial"/>
                      </a:pPr>
                      <a:r>
                        <a:rPr lang="en-US" sz="1400" b="1" i="0" u="none" strike="noStrike" cap="none" dirty="0">
                          <a:solidFill>
                            <a:schemeClr val="accent1">
                              <a:lumMod val="75000"/>
                            </a:schemeClr>
                          </a:solidFill>
                          <a:latin typeface="Hanken Grotesk"/>
                          <a:ea typeface="+mn-ea"/>
                          <a:cs typeface="+mn-cs"/>
                          <a:sym typeface="Arial"/>
                        </a:rPr>
                        <a:t>Other Indirect Costs (Booklet, Printed Documents, Non-washing Electricity Usage, Material Deformation, etc.)</a:t>
                      </a:r>
                    </a:p>
                  </a:txBody>
                  <a:tcPr marL="8906" marR="8906" marT="89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51837204"/>
                  </a:ext>
                </a:extLst>
              </a:tr>
            </a:tbl>
          </a:graphicData>
        </a:graphic>
      </p:graphicFrame>
      <p:sp>
        <p:nvSpPr>
          <p:cNvPr id="28" name="TextBox 27">
            <a:extLst>
              <a:ext uri="{FF2B5EF4-FFF2-40B4-BE49-F238E27FC236}">
                <a16:creationId xmlns:a16="http://schemas.microsoft.com/office/drawing/2014/main" id="{06A922F1-FFC8-CD24-5B5D-57EDC9124F73}"/>
              </a:ext>
            </a:extLst>
          </p:cNvPr>
          <p:cNvSpPr txBox="1"/>
          <p:nvPr/>
        </p:nvSpPr>
        <p:spPr>
          <a:xfrm>
            <a:off x="3164402" y="315114"/>
            <a:ext cx="2815194" cy="830997"/>
          </a:xfrm>
          <a:prstGeom prst="rect">
            <a:avLst/>
          </a:prstGeom>
          <a:noFill/>
        </p:spPr>
        <p:txBody>
          <a:bodyPr wrap="none" rtlCol="0">
            <a:spAutoFit/>
          </a:bodyPr>
          <a:lstStyle/>
          <a:p>
            <a:r>
              <a:rPr lang="tr-TR" sz="3200" dirty="0">
                <a:solidFill>
                  <a:schemeClr val="accent1">
                    <a:lumMod val="50000"/>
                  </a:schemeClr>
                </a:solidFill>
                <a:latin typeface="Figtree Black"/>
              </a:rPr>
              <a:t>Overall Costs</a:t>
            </a:r>
          </a:p>
          <a:p>
            <a:endParaRPr lang="en-TR" sz="1600"/>
          </a:p>
        </p:txBody>
      </p:sp>
    </p:spTree>
    <p:extLst>
      <p:ext uri="{BB962C8B-B14F-4D97-AF65-F5344CB8AC3E}">
        <p14:creationId xmlns:p14="http://schemas.microsoft.com/office/powerpoint/2010/main" val="25807526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Resim 9" descr="iç mekan, gereç, çamaşır makinesi, çamaşır içeren bir resim&#10;&#10;Açıklama otomatik olarak oluşturuldu">
            <a:extLst>
              <a:ext uri="{FF2B5EF4-FFF2-40B4-BE49-F238E27FC236}">
                <a16:creationId xmlns:a16="http://schemas.microsoft.com/office/drawing/2014/main" id="{D33516D0-07B6-9776-AE33-D04B7EFDFC57}"/>
              </a:ext>
            </a:extLst>
          </p:cNvPr>
          <p:cNvPicPr>
            <a:picLocks noChangeAspect="1"/>
          </p:cNvPicPr>
          <p:nvPr/>
        </p:nvPicPr>
        <p:blipFill>
          <a:blip r:embed="rId3"/>
          <a:stretch>
            <a:fillRect/>
          </a:stretch>
        </p:blipFill>
        <p:spPr>
          <a:xfrm>
            <a:off x="4892420" y="539500"/>
            <a:ext cx="3544005" cy="4064500"/>
          </a:xfrm>
          <a:prstGeom prst="rect">
            <a:avLst/>
          </a:prstGeom>
        </p:spPr>
      </p:pic>
      <p:sp>
        <p:nvSpPr>
          <p:cNvPr id="8" name="TextBox 7">
            <a:extLst>
              <a:ext uri="{FF2B5EF4-FFF2-40B4-BE49-F238E27FC236}">
                <a16:creationId xmlns:a16="http://schemas.microsoft.com/office/drawing/2014/main" id="{A6D06EA0-0CD5-4E9A-E339-8332ED0B8809}"/>
              </a:ext>
            </a:extLst>
          </p:cNvPr>
          <p:cNvSpPr txBox="1"/>
          <p:nvPr/>
        </p:nvSpPr>
        <p:spPr>
          <a:xfrm>
            <a:off x="817266" y="715163"/>
            <a:ext cx="3544005" cy="646331"/>
          </a:xfrm>
          <a:prstGeom prst="rect">
            <a:avLst/>
          </a:prstGeom>
          <a:noFill/>
        </p:spPr>
        <p:txBody>
          <a:bodyPr wrap="square" rtlCol="0">
            <a:spAutoFit/>
          </a:bodyPr>
          <a:lstStyle/>
          <a:p>
            <a:r>
              <a:rPr lang="tr-TR" sz="3600" dirty="0">
                <a:solidFill>
                  <a:schemeClr val="accent1">
                    <a:lumMod val="50000"/>
                  </a:schemeClr>
                </a:solidFill>
                <a:latin typeface="Figtree Black"/>
              </a:rPr>
              <a:t>Capacity</a:t>
            </a:r>
            <a:r>
              <a:rPr lang="tr-TR" sz="1800" dirty="0"/>
              <a:t> </a:t>
            </a:r>
            <a:r>
              <a:rPr lang="tr-TR" sz="3600" dirty="0">
                <a:solidFill>
                  <a:schemeClr val="accent1">
                    <a:lumMod val="50000"/>
                  </a:schemeClr>
                </a:solidFill>
                <a:latin typeface="Figtree Black"/>
              </a:rPr>
              <a:t>Study</a:t>
            </a:r>
            <a:endParaRPr lang="en-TR" sz="3600" dirty="0">
              <a:solidFill>
                <a:schemeClr val="accent1">
                  <a:lumMod val="50000"/>
                </a:schemeClr>
              </a:solidFill>
              <a:latin typeface="Figtree Black"/>
            </a:endParaRPr>
          </a:p>
        </p:txBody>
      </p:sp>
      <p:sp>
        <p:nvSpPr>
          <p:cNvPr id="7" name="Subtitle 6">
            <a:extLst>
              <a:ext uri="{FF2B5EF4-FFF2-40B4-BE49-F238E27FC236}">
                <a16:creationId xmlns:a16="http://schemas.microsoft.com/office/drawing/2014/main" id="{4999D7D3-BFFE-87A3-7CAE-27159D66988F}"/>
              </a:ext>
            </a:extLst>
          </p:cNvPr>
          <p:cNvSpPr>
            <a:spLocks noGrp="1"/>
          </p:cNvSpPr>
          <p:nvPr>
            <p:ph type="subTitle" idx="1"/>
          </p:nvPr>
        </p:nvSpPr>
        <p:spPr>
          <a:xfrm>
            <a:off x="604705" y="1594143"/>
            <a:ext cx="4051200" cy="2269198"/>
          </a:xfrm>
        </p:spPr>
        <p:txBody>
          <a:bodyPr/>
          <a:lstStyle/>
          <a:p>
            <a:pPr>
              <a:lnSpc>
                <a:spcPct val="150000"/>
              </a:lnSpc>
              <a:buFont typeface="Arial" panose="020B0604020202020204" pitchFamily="34" charset="0"/>
              <a:buChar char="•"/>
            </a:pPr>
            <a:r>
              <a:rPr lang="en-US" sz="1600" dirty="0">
                <a:solidFill>
                  <a:schemeClr val="accent1">
                    <a:lumMod val="75000"/>
                  </a:schemeClr>
                </a:solidFill>
              </a:rPr>
              <a:t>how many kilograms of laundry we can wash per day </a:t>
            </a:r>
          </a:p>
          <a:p>
            <a:pPr>
              <a:lnSpc>
                <a:spcPct val="150000"/>
              </a:lnSpc>
              <a:buFont typeface="Arial" panose="020B0604020202020204" pitchFamily="34" charset="0"/>
              <a:buChar char="•"/>
            </a:pPr>
            <a:r>
              <a:rPr lang="en-US" sz="1600" dirty="0">
                <a:solidFill>
                  <a:schemeClr val="accent1">
                    <a:lumMod val="75000"/>
                  </a:schemeClr>
                </a:solidFill>
              </a:rPr>
              <a:t>and how many kilograms of laundry should be washed</a:t>
            </a:r>
            <a:endParaRPr lang="en-TR" sz="1600">
              <a:solidFill>
                <a:schemeClr val="accent1">
                  <a:lumMod val="75000"/>
                </a:schemeClr>
              </a:solidFill>
            </a:endParaRPr>
          </a:p>
        </p:txBody>
      </p:sp>
    </p:spTree>
    <p:extLst>
      <p:ext uri="{BB962C8B-B14F-4D97-AF65-F5344CB8AC3E}">
        <p14:creationId xmlns:p14="http://schemas.microsoft.com/office/powerpoint/2010/main" val="9210453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95">
          <a:extLst>
            <a:ext uri="{FF2B5EF4-FFF2-40B4-BE49-F238E27FC236}">
              <a16:creationId xmlns:a16="http://schemas.microsoft.com/office/drawing/2014/main" id="{1AB287FE-8061-FC2E-7D40-D0FC3C05FC6F}"/>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B274566B-322D-B908-89E2-C0357184B041}"/>
              </a:ext>
            </a:extLst>
          </p:cNvPr>
          <p:cNvGraphicFramePr>
            <a:graphicFrameLocks noGrp="1"/>
          </p:cNvGraphicFramePr>
          <p:nvPr>
            <p:extLst>
              <p:ext uri="{D42A27DB-BD31-4B8C-83A1-F6EECF244321}">
                <p14:modId xmlns:p14="http://schemas.microsoft.com/office/powerpoint/2010/main" val="1494298624"/>
              </p:ext>
            </p:extLst>
          </p:nvPr>
        </p:nvGraphicFramePr>
        <p:xfrm>
          <a:off x="1171575" y="1200150"/>
          <a:ext cx="6800849" cy="2914649"/>
        </p:xfrm>
        <a:graphic>
          <a:graphicData uri="http://schemas.openxmlformats.org/drawingml/2006/table">
            <a:tbl>
              <a:tblPr/>
              <a:tblGrid>
                <a:gridCol w="1146723">
                  <a:extLst>
                    <a:ext uri="{9D8B030D-6E8A-4147-A177-3AD203B41FA5}">
                      <a16:colId xmlns:a16="http://schemas.microsoft.com/office/drawing/2014/main" val="2382653320"/>
                    </a:ext>
                  </a:extLst>
                </a:gridCol>
                <a:gridCol w="1036196">
                  <a:extLst>
                    <a:ext uri="{9D8B030D-6E8A-4147-A177-3AD203B41FA5}">
                      <a16:colId xmlns:a16="http://schemas.microsoft.com/office/drawing/2014/main" val="3618740758"/>
                    </a:ext>
                  </a:extLst>
                </a:gridCol>
                <a:gridCol w="1271066">
                  <a:extLst>
                    <a:ext uri="{9D8B030D-6E8A-4147-A177-3AD203B41FA5}">
                      <a16:colId xmlns:a16="http://schemas.microsoft.com/office/drawing/2014/main" val="3944055175"/>
                    </a:ext>
                  </a:extLst>
                </a:gridCol>
                <a:gridCol w="1754625">
                  <a:extLst>
                    <a:ext uri="{9D8B030D-6E8A-4147-A177-3AD203B41FA5}">
                      <a16:colId xmlns:a16="http://schemas.microsoft.com/office/drawing/2014/main" val="669743989"/>
                    </a:ext>
                  </a:extLst>
                </a:gridCol>
                <a:gridCol w="1592239">
                  <a:extLst>
                    <a:ext uri="{9D8B030D-6E8A-4147-A177-3AD203B41FA5}">
                      <a16:colId xmlns:a16="http://schemas.microsoft.com/office/drawing/2014/main" val="795957081"/>
                    </a:ext>
                  </a:extLst>
                </a:gridCol>
              </a:tblGrid>
              <a:tr h="443899">
                <a:tc>
                  <a:txBody>
                    <a:bodyPr/>
                    <a:lstStyle/>
                    <a:p>
                      <a:pPr algn="ctr" fontAlgn="b">
                        <a:lnSpc>
                          <a:spcPct val="150000"/>
                        </a:lnSpc>
                      </a:pPr>
                      <a:r>
                        <a:rPr lang="en-US" sz="1600" b="1" i="0" u="none" strike="noStrike" cap="none" dirty="0">
                          <a:solidFill>
                            <a:schemeClr val="accent1">
                              <a:lumMod val="50000"/>
                            </a:schemeClr>
                          </a:solidFill>
                          <a:latin typeface="Hanken Grotesk"/>
                          <a:ea typeface="+mn-ea"/>
                          <a:cs typeface="+mn-cs"/>
                          <a:sym typeface="Arial"/>
                        </a:rPr>
                        <a:t>S</a:t>
                      </a:r>
                      <a:r>
                        <a:rPr lang="en-US" sz="1600" b="1" i="0" u="none" strike="noStrike" cap="none" dirty="0">
                          <a:solidFill>
                            <a:schemeClr val="accent1">
                              <a:lumMod val="50000"/>
                            </a:schemeClr>
                          </a:solidFill>
                          <a:latin typeface="Hanken Grotesk"/>
                          <a:ea typeface="+mn-ea"/>
                          <a:cs typeface="+mn-cs"/>
                          <a:sym typeface="Hanken Grotesk"/>
                        </a:rPr>
                        <a:t>tart</a:t>
                      </a:r>
                      <a:r>
                        <a:rPr lang="en-US" sz="1600" b="1" i="0" u="none" strike="noStrike" cap="none" dirty="0">
                          <a:solidFill>
                            <a:schemeClr val="accent1">
                              <a:lumMod val="50000"/>
                            </a:schemeClr>
                          </a:solidFill>
                          <a:latin typeface="Hanken Grotesk"/>
                          <a:ea typeface="+mn-ea"/>
                          <a:cs typeface="+mn-cs"/>
                          <a:sym typeface="Arial"/>
                        </a:rPr>
                        <a:t> Time </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ctr" fontAlgn="b">
                        <a:lnSpc>
                          <a:spcPct val="150000"/>
                        </a:lnSpc>
                      </a:pPr>
                      <a:r>
                        <a:rPr lang="en-US" sz="1600" b="1" i="0" u="none" strike="noStrike" cap="none" dirty="0">
                          <a:solidFill>
                            <a:schemeClr val="accent1">
                              <a:lumMod val="50000"/>
                            </a:schemeClr>
                          </a:solidFill>
                          <a:latin typeface="Hanken Grotesk"/>
                          <a:ea typeface="+mn-ea"/>
                          <a:cs typeface="+mn-cs"/>
                          <a:sym typeface="Arial"/>
                        </a:rPr>
                        <a:t>End Time </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ctr" fontAlgn="b">
                        <a:lnSpc>
                          <a:spcPct val="150000"/>
                        </a:lnSpc>
                      </a:pPr>
                      <a:r>
                        <a:rPr lang="en-US" sz="1600" b="1" i="0" u="none" strike="noStrike" cap="none" dirty="0">
                          <a:solidFill>
                            <a:schemeClr val="accent1">
                              <a:lumMod val="50000"/>
                            </a:schemeClr>
                          </a:solidFill>
                          <a:latin typeface="Hanken Grotesk"/>
                          <a:ea typeface="+mn-ea"/>
                          <a:cs typeface="+mn-cs"/>
                          <a:sym typeface="Arial"/>
                        </a:rPr>
                        <a:t>Product</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ctr" fontAlgn="b">
                        <a:lnSpc>
                          <a:spcPct val="150000"/>
                        </a:lnSpc>
                      </a:pPr>
                      <a:r>
                        <a:rPr lang="en-US" sz="1600" b="1" i="0" u="none" strike="noStrike" cap="none" dirty="0">
                          <a:solidFill>
                            <a:schemeClr val="accent1">
                              <a:lumMod val="50000"/>
                            </a:schemeClr>
                          </a:solidFill>
                          <a:latin typeface="Hanken Grotesk"/>
                          <a:ea typeface="+mn-ea"/>
                          <a:cs typeface="+mn-cs"/>
                          <a:sym typeface="Arial"/>
                        </a:rPr>
                        <a:t>Machine</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ctr" fontAlgn="b">
                        <a:lnSpc>
                          <a:spcPct val="150000"/>
                        </a:lnSpc>
                      </a:pPr>
                      <a:r>
                        <a:rPr lang="en-US" sz="1600" b="1" i="0" u="none" strike="noStrike" cap="none" dirty="0">
                          <a:solidFill>
                            <a:schemeClr val="accent1">
                              <a:lumMod val="50000"/>
                            </a:schemeClr>
                          </a:solidFill>
                          <a:latin typeface="Hanken Grotesk"/>
                          <a:ea typeface="+mn-ea"/>
                          <a:cs typeface="+mn-cs"/>
                          <a:sym typeface="Arial"/>
                        </a:rPr>
                        <a:t>Task Duration</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extLst>
                  <a:ext uri="{0D108BD9-81ED-4DB2-BD59-A6C34878D82A}">
                    <a16:rowId xmlns:a16="http://schemas.microsoft.com/office/drawing/2014/main" val="3515580730"/>
                  </a:ext>
                </a:extLst>
              </a:tr>
              <a:tr h="494150">
                <a:tc>
                  <a:txBody>
                    <a:bodyPr/>
                    <a:lstStyle/>
                    <a:p>
                      <a:pPr algn="r" fontAlgn="b">
                        <a:lnSpc>
                          <a:spcPct val="200000"/>
                        </a:lnSpc>
                      </a:pPr>
                      <a:r>
                        <a:rPr lang="en-TR" sz="1600" b="0" i="0" u="none" strike="noStrike" cap="none">
                          <a:solidFill>
                            <a:schemeClr val="accent1">
                              <a:lumMod val="75000"/>
                            </a:schemeClr>
                          </a:solidFill>
                          <a:latin typeface="Hanken Grotesk"/>
                          <a:ea typeface="+mn-ea"/>
                          <a:cs typeface="+mn-cs"/>
                          <a:sym typeface="Arial"/>
                        </a:rPr>
                        <a:t>13:36</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r" fontAlgn="b">
                        <a:lnSpc>
                          <a:spcPct val="200000"/>
                        </a:lnSpc>
                      </a:pPr>
                      <a:r>
                        <a:rPr lang="en-TR" sz="1600" b="0" i="0" u="none" strike="noStrike" cap="none">
                          <a:solidFill>
                            <a:schemeClr val="accent1">
                              <a:lumMod val="75000"/>
                            </a:schemeClr>
                          </a:solidFill>
                          <a:latin typeface="Hanken Grotesk"/>
                          <a:ea typeface="+mn-ea"/>
                          <a:cs typeface="+mn-cs"/>
                          <a:sym typeface="Arial"/>
                        </a:rPr>
                        <a:t>14:27</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ctr" fontAlgn="b">
                        <a:lnSpc>
                          <a:spcPct val="200000"/>
                        </a:lnSpc>
                      </a:pPr>
                      <a:r>
                        <a:rPr lang="en-US" sz="1600" b="0" i="0" u="none" strike="noStrike" cap="none" dirty="0">
                          <a:solidFill>
                            <a:schemeClr val="accent1">
                              <a:lumMod val="75000"/>
                            </a:schemeClr>
                          </a:solidFill>
                          <a:latin typeface="Hanken Grotesk"/>
                          <a:ea typeface="+mn-ea"/>
                          <a:cs typeface="+mn-cs"/>
                          <a:sym typeface="Arial"/>
                        </a:rPr>
                        <a:t>Towel-Robe </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ctr" fontAlgn="b">
                        <a:lnSpc>
                          <a:spcPct val="200000"/>
                        </a:lnSpc>
                      </a:pPr>
                      <a:r>
                        <a:rPr lang="en-US" sz="1600" b="0" i="0" u="none" strike="noStrike" cap="none" dirty="0">
                          <a:solidFill>
                            <a:schemeClr val="accent1">
                              <a:lumMod val="75000"/>
                            </a:schemeClr>
                          </a:solidFill>
                          <a:latin typeface="Hanken Grotesk"/>
                          <a:ea typeface="+mn-ea"/>
                          <a:cs typeface="+mn-cs"/>
                          <a:sym typeface="Arial"/>
                        </a:rPr>
                        <a:t>Drying Machine</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r" fontAlgn="b">
                        <a:lnSpc>
                          <a:spcPct val="200000"/>
                        </a:lnSpc>
                      </a:pPr>
                      <a:r>
                        <a:rPr lang="en-TR" sz="1600" b="0" i="0" u="none" strike="noStrike" cap="none" dirty="0">
                          <a:solidFill>
                            <a:schemeClr val="accent1">
                              <a:lumMod val="75000"/>
                            </a:schemeClr>
                          </a:solidFill>
                          <a:latin typeface="Hanken Grotesk"/>
                          <a:ea typeface="+mn-ea"/>
                          <a:cs typeface="+mn-cs"/>
                          <a:sym typeface="Arial"/>
                        </a:rPr>
                        <a:t>0:51:00</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extLst>
                  <a:ext uri="{0D108BD9-81ED-4DB2-BD59-A6C34878D82A}">
                    <a16:rowId xmlns:a16="http://schemas.microsoft.com/office/drawing/2014/main" val="457072221"/>
                  </a:ext>
                </a:extLst>
              </a:tr>
              <a:tr h="494150">
                <a:tc>
                  <a:txBody>
                    <a:bodyPr/>
                    <a:lstStyle/>
                    <a:p>
                      <a:pPr algn="r" fontAlgn="b">
                        <a:lnSpc>
                          <a:spcPct val="200000"/>
                        </a:lnSpc>
                      </a:pPr>
                      <a:r>
                        <a:rPr lang="en-TR" sz="1600" b="0" i="0" u="none" strike="noStrike" cap="none">
                          <a:solidFill>
                            <a:schemeClr val="accent1">
                              <a:lumMod val="75000"/>
                            </a:schemeClr>
                          </a:solidFill>
                          <a:latin typeface="Hanken Grotesk"/>
                          <a:ea typeface="+mn-ea"/>
                          <a:cs typeface="+mn-cs"/>
                          <a:sym typeface="Arial"/>
                        </a:rPr>
                        <a:t>13:41</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r" fontAlgn="b">
                        <a:lnSpc>
                          <a:spcPct val="200000"/>
                        </a:lnSpc>
                      </a:pPr>
                      <a:r>
                        <a:rPr lang="en-TR" sz="1600" b="0" i="0" u="none" strike="noStrike" cap="none">
                          <a:solidFill>
                            <a:schemeClr val="accent1">
                              <a:lumMod val="75000"/>
                            </a:schemeClr>
                          </a:solidFill>
                          <a:latin typeface="Hanken Grotesk"/>
                          <a:ea typeface="+mn-ea"/>
                          <a:cs typeface="+mn-cs"/>
                          <a:sym typeface="Arial"/>
                        </a:rPr>
                        <a:t>14:13</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ctr" fontAlgn="b">
                        <a:lnSpc>
                          <a:spcPct val="200000"/>
                        </a:lnSpc>
                      </a:pPr>
                      <a:r>
                        <a:rPr lang="en-US" sz="1600" b="0" i="0" u="none" strike="noStrike" cap="none" dirty="0">
                          <a:solidFill>
                            <a:schemeClr val="accent1">
                              <a:lumMod val="75000"/>
                            </a:schemeClr>
                          </a:solidFill>
                          <a:latin typeface="Hanken Grotesk"/>
                          <a:ea typeface="+mn-ea"/>
                          <a:cs typeface="+mn-cs"/>
                          <a:sym typeface="Arial"/>
                        </a:rPr>
                        <a:t>Uniform</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ctr" fontAlgn="b">
                        <a:lnSpc>
                          <a:spcPct val="200000"/>
                        </a:lnSpc>
                      </a:pPr>
                      <a:r>
                        <a:rPr lang="en-US" sz="1600" b="0" i="0" u="none" strike="noStrike" cap="none" dirty="0">
                          <a:solidFill>
                            <a:schemeClr val="accent1">
                              <a:lumMod val="75000"/>
                            </a:schemeClr>
                          </a:solidFill>
                          <a:latin typeface="Hanken Grotesk"/>
                          <a:ea typeface="+mn-ea"/>
                          <a:cs typeface="+mn-cs"/>
                          <a:sym typeface="Arial"/>
                        </a:rPr>
                        <a:t>Washing Machine</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r" fontAlgn="b">
                        <a:lnSpc>
                          <a:spcPct val="200000"/>
                        </a:lnSpc>
                      </a:pPr>
                      <a:r>
                        <a:rPr lang="en-TR" sz="1600" b="0" i="0" u="none" strike="noStrike" cap="none">
                          <a:solidFill>
                            <a:schemeClr val="accent1">
                              <a:lumMod val="75000"/>
                            </a:schemeClr>
                          </a:solidFill>
                          <a:latin typeface="Hanken Grotesk"/>
                          <a:ea typeface="+mn-ea"/>
                          <a:cs typeface="+mn-cs"/>
                          <a:sym typeface="Arial"/>
                        </a:rPr>
                        <a:t>0:32:00</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extLst>
                  <a:ext uri="{0D108BD9-81ED-4DB2-BD59-A6C34878D82A}">
                    <a16:rowId xmlns:a16="http://schemas.microsoft.com/office/drawing/2014/main" val="3397385656"/>
                  </a:ext>
                </a:extLst>
              </a:tr>
              <a:tr h="494150">
                <a:tc>
                  <a:txBody>
                    <a:bodyPr/>
                    <a:lstStyle/>
                    <a:p>
                      <a:pPr algn="r" fontAlgn="b">
                        <a:lnSpc>
                          <a:spcPct val="200000"/>
                        </a:lnSpc>
                      </a:pPr>
                      <a:r>
                        <a:rPr lang="en-TR" sz="1600" b="0" i="0" u="none" strike="noStrike" cap="none">
                          <a:solidFill>
                            <a:schemeClr val="accent1">
                              <a:lumMod val="75000"/>
                            </a:schemeClr>
                          </a:solidFill>
                          <a:latin typeface="Hanken Grotesk"/>
                          <a:ea typeface="+mn-ea"/>
                          <a:cs typeface="+mn-cs"/>
                          <a:sym typeface="Arial"/>
                        </a:rPr>
                        <a:t>14:00</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r" fontAlgn="b">
                        <a:lnSpc>
                          <a:spcPct val="200000"/>
                        </a:lnSpc>
                      </a:pPr>
                      <a:r>
                        <a:rPr lang="en-TR" sz="1600" b="0" i="0" u="none" strike="noStrike" cap="none">
                          <a:solidFill>
                            <a:schemeClr val="accent1">
                              <a:lumMod val="75000"/>
                            </a:schemeClr>
                          </a:solidFill>
                          <a:latin typeface="Hanken Grotesk"/>
                          <a:ea typeface="+mn-ea"/>
                          <a:cs typeface="+mn-cs"/>
                          <a:sym typeface="Arial"/>
                        </a:rPr>
                        <a:t>14:48</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ctr" fontAlgn="b">
                        <a:lnSpc>
                          <a:spcPct val="200000"/>
                        </a:lnSpc>
                      </a:pPr>
                      <a:r>
                        <a:rPr lang="en-US" sz="1600" b="0" i="0" u="none" strike="noStrike" cap="none" dirty="0">
                          <a:solidFill>
                            <a:schemeClr val="accent1">
                              <a:lumMod val="75000"/>
                            </a:schemeClr>
                          </a:solidFill>
                          <a:latin typeface="Hanken Grotesk"/>
                          <a:ea typeface="+mn-ea"/>
                          <a:cs typeface="+mn-cs"/>
                          <a:sym typeface="Arial"/>
                        </a:rPr>
                        <a:t>Towel-Robe </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ctr" fontAlgn="b">
                        <a:lnSpc>
                          <a:spcPct val="200000"/>
                        </a:lnSpc>
                      </a:pPr>
                      <a:r>
                        <a:rPr lang="en-US" sz="1600" b="0" i="0" u="none" strike="noStrike" cap="none" dirty="0">
                          <a:solidFill>
                            <a:schemeClr val="accent1">
                              <a:lumMod val="75000"/>
                            </a:schemeClr>
                          </a:solidFill>
                          <a:latin typeface="Hanken Grotesk"/>
                          <a:ea typeface="+mn-ea"/>
                          <a:cs typeface="+mn-cs"/>
                          <a:sym typeface="Arial"/>
                        </a:rPr>
                        <a:t>Washing Machine</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r" fontAlgn="b">
                        <a:lnSpc>
                          <a:spcPct val="200000"/>
                        </a:lnSpc>
                      </a:pPr>
                      <a:r>
                        <a:rPr lang="en-TR" sz="1600" b="0" i="0" u="none" strike="noStrike" cap="none">
                          <a:solidFill>
                            <a:schemeClr val="accent1">
                              <a:lumMod val="75000"/>
                            </a:schemeClr>
                          </a:solidFill>
                          <a:latin typeface="Hanken Grotesk"/>
                          <a:ea typeface="+mn-ea"/>
                          <a:cs typeface="+mn-cs"/>
                          <a:sym typeface="Arial"/>
                        </a:rPr>
                        <a:t>0:48:00</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extLst>
                  <a:ext uri="{0D108BD9-81ED-4DB2-BD59-A6C34878D82A}">
                    <a16:rowId xmlns:a16="http://schemas.microsoft.com/office/drawing/2014/main" val="1205465877"/>
                  </a:ext>
                </a:extLst>
              </a:tr>
              <a:tr h="494150">
                <a:tc>
                  <a:txBody>
                    <a:bodyPr/>
                    <a:lstStyle/>
                    <a:p>
                      <a:pPr algn="r" fontAlgn="b">
                        <a:lnSpc>
                          <a:spcPct val="200000"/>
                        </a:lnSpc>
                      </a:pPr>
                      <a:r>
                        <a:rPr lang="en-TR" sz="1600" b="0" i="0" u="none" strike="noStrike" cap="none">
                          <a:solidFill>
                            <a:schemeClr val="accent1">
                              <a:lumMod val="75000"/>
                            </a:schemeClr>
                          </a:solidFill>
                          <a:latin typeface="Hanken Grotesk"/>
                          <a:ea typeface="+mn-ea"/>
                          <a:cs typeface="+mn-cs"/>
                          <a:sym typeface="Arial"/>
                        </a:rPr>
                        <a:t>14:15</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r" fontAlgn="b">
                        <a:lnSpc>
                          <a:spcPct val="200000"/>
                        </a:lnSpc>
                      </a:pPr>
                      <a:r>
                        <a:rPr lang="en-TR" sz="1600" b="0" i="0" u="none" strike="noStrike" cap="none">
                          <a:solidFill>
                            <a:schemeClr val="accent1">
                              <a:lumMod val="75000"/>
                            </a:schemeClr>
                          </a:solidFill>
                          <a:latin typeface="Hanken Grotesk"/>
                          <a:ea typeface="+mn-ea"/>
                          <a:cs typeface="+mn-cs"/>
                          <a:sym typeface="Arial"/>
                        </a:rPr>
                        <a:t>14:51</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ctr" fontAlgn="b">
                        <a:lnSpc>
                          <a:spcPct val="200000"/>
                        </a:lnSpc>
                      </a:pPr>
                      <a:r>
                        <a:rPr lang="en-US" sz="1600" b="0" i="0" u="none" strike="noStrike" cap="none" dirty="0">
                          <a:solidFill>
                            <a:schemeClr val="accent1">
                              <a:lumMod val="75000"/>
                            </a:schemeClr>
                          </a:solidFill>
                          <a:latin typeface="Hanken Grotesk"/>
                          <a:ea typeface="+mn-ea"/>
                          <a:cs typeface="+mn-cs"/>
                          <a:sym typeface="Arial"/>
                        </a:rPr>
                        <a:t>Pillowcase</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ctr" fontAlgn="b">
                        <a:lnSpc>
                          <a:spcPct val="200000"/>
                        </a:lnSpc>
                      </a:pPr>
                      <a:r>
                        <a:rPr lang="en-US" sz="1600" b="0" i="0" u="none" strike="noStrike" cap="none" dirty="0">
                          <a:solidFill>
                            <a:schemeClr val="accent1">
                              <a:lumMod val="75000"/>
                            </a:schemeClr>
                          </a:solidFill>
                          <a:latin typeface="Hanken Grotesk"/>
                          <a:ea typeface="+mn-ea"/>
                          <a:cs typeface="+mn-cs"/>
                          <a:sym typeface="Arial"/>
                        </a:rPr>
                        <a:t>Drying Machine</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r" fontAlgn="b">
                        <a:lnSpc>
                          <a:spcPct val="200000"/>
                        </a:lnSpc>
                      </a:pPr>
                      <a:r>
                        <a:rPr lang="en-TR" sz="1600" b="0" i="0" u="none" strike="noStrike" cap="none">
                          <a:solidFill>
                            <a:schemeClr val="accent1">
                              <a:lumMod val="75000"/>
                            </a:schemeClr>
                          </a:solidFill>
                          <a:latin typeface="Hanken Grotesk"/>
                          <a:ea typeface="+mn-ea"/>
                          <a:cs typeface="+mn-cs"/>
                          <a:sym typeface="Arial"/>
                        </a:rPr>
                        <a:t>0:36:00</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extLst>
                  <a:ext uri="{0D108BD9-81ED-4DB2-BD59-A6C34878D82A}">
                    <a16:rowId xmlns:a16="http://schemas.microsoft.com/office/drawing/2014/main" val="1090769835"/>
                  </a:ext>
                </a:extLst>
              </a:tr>
              <a:tr h="494150">
                <a:tc>
                  <a:txBody>
                    <a:bodyPr/>
                    <a:lstStyle/>
                    <a:p>
                      <a:pPr algn="r" fontAlgn="b">
                        <a:lnSpc>
                          <a:spcPct val="200000"/>
                        </a:lnSpc>
                      </a:pPr>
                      <a:r>
                        <a:rPr lang="en-TR" sz="1600" b="0" i="0" u="none" strike="noStrike" cap="none">
                          <a:solidFill>
                            <a:schemeClr val="accent1">
                              <a:lumMod val="75000"/>
                            </a:schemeClr>
                          </a:solidFill>
                          <a:latin typeface="Hanken Grotesk"/>
                          <a:ea typeface="+mn-ea"/>
                          <a:cs typeface="+mn-cs"/>
                          <a:sym typeface="Arial"/>
                        </a:rPr>
                        <a:t>14:19</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r" fontAlgn="b">
                        <a:lnSpc>
                          <a:spcPct val="200000"/>
                        </a:lnSpc>
                      </a:pPr>
                      <a:r>
                        <a:rPr lang="en-TR" sz="1600" b="0" i="0" u="none" strike="noStrike" cap="none">
                          <a:solidFill>
                            <a:schemeClr val="accent1">
                              <a:lumMod val="75000"/>
                            </a:schemeClr>
                          </a:solidFill>
                          <a:latin typeface="Hanken Grotesk"/>
                          <a:ea typeface="+mn-ea"/>
                          <a:cs typeface="+mn-cs"/>
                          <a:sym typeface="Arial"/>
                        </a:rPr>
                        <a:t>15:13</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ctr" fontAlgn="b">
                        <a:lnSpc>
                          <a:spcPct val="200000"/>
                        </a:lnSpc>
                      </a:pPr>
                      <a:r>
                        <a:rPr lang="en-US" sz="1600" b="0" i="0" u="none" strike="noStrike" cap="none" dirty="0">
                          <a:solidFill>
                            <a:schemeClr val="accent1">
                              <a:lumMod val="75000"/>
                            </a:schemeClr>
                          </a:solidFill>
                          <a:latin typeface="Hanken Grotesk"/>
                          <a:ea typeface="+mn-ea"/>
                          <a:cs typeface="+mn-cs"/>
                          <a:sym typeface="Arial"/>
                        </a:rPr>
                        <a:t>Towel-Robe </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ctr" fontAlgn="b">
                        <a:lnSpc>
                          <a:spcPct val="200000"/>
                        </a:lnSpc>
                      </a:pPr>
                      <a:r>
                        <a:rPr lang="en-US" sz="1600" b="0" i="0" u="none" strike="noStrike" cap="none" dirty="0">
                          <a:solidFill>
                            <a:schemeClr val="accent1">
                              <a:lumMod val="75000"/>
                            </a:schemeClr>
                          </a:solidFill>
                          <a:latin typeface="Hanken Grotesk"/>
                          <a:ea typeface="+mn-ea"/>
                          <a:cs typeface="+mn-cs"/>
                          <a:sym typeface="Arial"/>
                        </a:rPr>
                        <a:t>Drying Machine</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tc>
                  <a:txBody>
                    <a:bodyPr/>
                    <a:lstStyle/>
                    <a:p>
                      <a:pPr algn="r" fontAlgn="b">
                        <a:lnSpc>
                          <a:spcPct val="200000"/>
                        </a:lnSpc>
                      </a:pPr>
                      <a:r>
                        <a:rPr lang="en-TR" sz="1600" b="0" i="0" u="none" strike="noStrike" cap="none" dirty="0">
                          <a:solidFill>
                            <a:schemeClr val="accent1">
                              <a:lumMod val="75000"/>
                            </a:schemeClr>
                          </a:solidFill>
                          <a:latin typeface="Hanken Grotesk"/>
                          <a:ea typeface="+mn-ea"/>
                          <a:cs typeface="+mn-cs"/>
                          <a:sym typeface="Arial"/>
                        </a:rPr>
                        <a:t>0:54:00</a:t>
                      </a:r>
                    </a:p>
                  </a:txBody>
                  <a:tcPr marL="9525" marR="9525" marT="9525" marB="0" anchor="b">
                    <a:lnL w="6350" cap="flat" cmpd="sng" algn="ctr">
                      <a:solidFill>
                        <a:srgbClr val="203764"/>
                      </a:solidFill>
                      <a:prstDash val="solid"/>
                      <a:round/>
                      <a:headEnd type="none" w="med" len="med"/>
                      <a:tailEnd type="none" w="med" len="med"/>
                    </a:lnL>
                    <a:lnR w="6350" cap="flat" cmpd="sng" algn="ctr">
                      <a:solidFill>
                        <a:srgbClr val="203764"/>
                      </a:solidFill>
                      <a:prstDash val="solid"/>
                      <a:round/>
                      <a:headEnd type="none" w="med" len="med"/>
                      <a:tailEnd type="none" w="med" len="med"/>
                    </a:lnR>
                    <a:lnT w="6350" cap="flat" cmpd="sng" algn="ctr">
                      <a:solidFill>
                        <a:srgbClr val="203764"/>
                      </a:solidFill>
                      <a:prstDash val="solid"/>
                      <a:round/>
                      <a:headEnd type="none" w="med" len="med"/>
                      <a:tailEnd type="none" w="med" len="med"/>
                    </a:lnT>
                    <a:lnB w="6350" cap="flat" cmpd="sng" algn="ctr">
                      <a:solidFill>
                        <a:srgbClr val="203764"/>
                      </a:solidFill>
                      <a:prstDash val="solid"/>
                      <a:round/>
                      <a:headEnd type="none" w="med" len="med"/>
                      <a:tailEnd type="none" w="med" len="med"/>
                    </a:lnB>
                    <a:noFill/>
                  </a:tcPr>
                </a:tc>
                <a:extLst>
                  <a:ext uri="{0D108BD9-81ED-4DB2-BD59-A6C34878D82A}">
                    <a16:rowId xmlns:a16="http://schemas.microsoft.com/office/drawing/2014/main" val="2278250824"/>
                  </a:ext>
                </a:extLst>
              </a:tr>
            </a:tbl>
          </a:graphicData>
        </a:graphic>
      </p:graphicFrame>
      <p:sp>
        <p:nvSpPr>
          <p:cNvPr id="3" name="TextBox 2">
            <a:extLst>
              <a:ext uri="{FF2B5EF4-FFF2-40B4-BE49-F238E27FC236}">
                <a16:creationId xmlns:a16="http://schemas.microsoft.com/office/drawing/2014/main" id="{2E3DEFBD-5604-6546-3159-ECBB55C6E39A}"/>
              </a:ext>
            </a:extLst>
          </p:cNvPr>
          <p:cNvSpPr txBox="1"/>
          <p:nvPr/>
        </p:nvSpPr>
        <p:spPr>
          <a:xfrm>
            <a:off x="1978983" y="429024"/>
            <a:ext cx="5186035" cy="646331"/>
          </a:xfrm>
          <a:prstGeom prst="rect">
            <a:avLst/>
          </a:prstGeom>
          <a:noFill/>
        </p:spPr>
        <p:txBody>
          <a:bodyPr wrap="none" rtlCol="0">
            <a:spAutoFit/>
          </a:bodyPr>
          <a:lstStyle/>
          <a:p>
            <a:r>
              <a:rPr lang="tr-TR" sz="3600" dirty="0">
                <a:solidFill>
                  <a:schemeClr val="accent1">
                    <a:lumMod val="50000"/>
                  </a:schemeClr>
                </a:solidFill>
                <a:latin typeface="Figtree Black"/>
              </a:rPr>
              <a:t>Work</a:t>
            </a:r>
            <a:r>
              <a:rPr lang="tr-TR" sz="1800" dirty="0"/>
              <a:t> </a:t>
            </a:r>
            <a:r>
              <a:rPr lang="tr-TR" sz="3600" dirty="0">
                <a:solidFill>
                  <a:schemeClr val="accent1">
                    <a:lumMod val="50000"/>
                  </a:schemeClr>
                </a:solidFill>
                <a:latin typeface="Figtree Black"/>
              </a:rPr>
              <a:t>and Time Studies</a:t>
            </a:r>
            <a:endParaRPr lang="en-TR" sz="3600" dirty="0">
              <a:solidFill>
                <a:schemeClr val="accent1">
                  <a:lumMod val="50000"/>
                </a:schemeClr>
              </a:solidFill>
              <a:latin typeface="Figtree Black"/>
            </a:endParaRPr>
          </a:p>
        </p:txBody>
      </p:sp>
    </p:spTree>
    <p:extLst>
      <p:ext uri="{BB962C8B-B14F-4D97-AF65-F5344CB8AC3E}">
        <p14:creationId xmlns:p14="http://schemas.microsoft.com/office/powerpoint/2010/main" val="37207014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73">
          <a:extLst>
            <a:ext uri="{FF2B5EF4-FFF2-40B4-BE49-F238E27FC236}">
              <a16:creationId xmlns:a16="http://schemas.microsoft.com/office/drawing/2014/main" id="{E97AA6A9-294E-0C9E-182F-8C5DB446F356}"/>
            </a:ext>
          </a:extLst>
        </p:cNvPr>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3">
            <p14:nvContentPartPr>
              <p14:cNvPr id="2" name="Mürekkep 1">
                <a:extLst>
                  <a:ext uri="{FF2B5EF4-FFF2-40B4-BE49-F238E27FC236}">
                    <a16:creationId xmlns:a16="http://schemas.microsoft.com/office/drawing/2014/main" id="{23963D96-CEB5-A6E5-A593-89107631CD99}"/>
                  </a:ext>
                </a:extLst>
              </p14:cNvPr>
              <p14:cNvContentPartPr/>
              <p14:nvPr/>
            </p14:nvContentPartPr>
            <p14:xfrm>
              <a:off x="3033237" y="2499193"/>
              <a:ext cx="360" cy="360"/>
            </p14:xfrm>
          </p:contentPart>
        </mc:Choice>
        <mc:Fallback xmlns="">
          <p:pic>
            <p:nvPicPr>
              <p:cNvPr id="2" name="Mürekkep 1">
                <a:extLst>
                  <a:ext uri="{FF2B5EF4-FFF2-40B4-BE49-F238E27FC236}">
                    <a16:creationId xmlns:a16="http://schemas.microsoft.com/office/drawing/2014/main" id="{737647B5-97E3-6B72-85E9-0D0866200573}"/>
                  </a:ext>
                </a:extLst>
              </p:cNvPr>
              <p:cNvPicPr/>
              <p:nvPr/>
            </p:nvPicPr>
            <p:blipFill>
              <a:blip r:embed="rId4"/>
              <a:stretch>
                <a:fillRect/>
              </a:stretch>
            </p:blipFill>
            <p:spPr>
              <a:xfrm>
                <a:off x="3024237" y="2490193"/>
                <a:ext cx="18000" cy="18000"/>
              </a:xfrm>
              <a:prstGeom prst="rect">
                <a:avLst/>
              </a:prstGeom>
            </p:spPr>
          </p:pic>
        </mc:Fallback>
      </mc:AlternateContent>
      <p:sp>
        <p:nvSpPr>
          <p:cNvPr id="6" name="Google Shape;380;p39">
            <a:extLst>
              <a:ext uri="{FF2B5EF4-FFF2-40B4-BE49-F238E27FC236}">
                <a16:creationId xmlns:a16="http://schemas.microsoft.com/office/drawing/2014/main" id="{3DD1C379-2A08-52D8-19F0-9CB78489EAA7}"/>
              </a:ext>
            </a:extLst>
          </p:cNvPr>
          <p:cNvSpPr txBox="1">
            <a:spLocks noGrp="1"/>
          </p:cNvSpPr>
          <p:nvPr/>
        </p:nvSpPr>
        <p:spPr>
          <a:xfrm>
            <a:off x="1987325" y="1008702"/>
            <a:ext cx="5169350" cy="3067998"/>
          </a:xfrm>
          <a:prstGeom prst="rect">
            <a:avLst/>
          </a:prstGeom>
          <a:solidFill>
            <a:schemeClr val="dk1"/>
          </a:solidFill>
          <a:ln>
            <a:noFill/>
          </a:ln>
        </p:spPr>
        <p:txBody>
          <a:bodyPr spcFirstLastPara="1" wrap="square" lIns="182875" tIns="91425" rIns="182875" bIns="91425" anchor="ctr" anchorCtr="0">
            <a:noAutofit/>
          </a:bodyPr>
          <a:lstStyle>
            <a:defPPr marR="0" lvl="0" algn="l" rtl="0">
              <a:lnSpc>
                <a:spcPct val="100000"/>
              </a:lnSpc>
              <a:spcBef>
                <a:spcPts val="0"/>
              </a:spcBef>
              <a:spcAft>
                <a:spcPts val="0"/>
              </a:spcAft>
            </a:defPPr>
            <a:lvl1pPr marL="0" marR="0" lvl="0" indent="0" algn="l" rtl="0">
              <a:lnSpc>
                <a:spcPct val="115000"/>
              </a:lnSpc>
              <a:spcBef>
                <a:spcPts val="0"/>
              </a:spcBef>
              <a:spcAft>
                <a:spcPts val="0"/>
              </a:spcAft>
              <a:buClr>
                <a:schemeClr val="dk1"/>
              </a:buClr>
              <a:buSzPts val="9600"/>
              <a:buFont typeface="Figtree Black"/>
              <a:buNone/>
              <a:defRPr sz="4900" b="0" i="0" u="none" strike="noStrike" cap="none">
                <a:solidFill>
                  <a:schemeClr val="lt1"/>
                </a:solidFill>
                <a:latin typeface="Figtree Black"/>
                <a:ea typeface="Figtree Black"/>
                <a:cs typeface="Figtree Black"/>
                <a:sym typeface="Figtree Black"/>
              </a:defRPr>
            </a:lvl1pPr>
            <a:lvl2pPr marR="0" lvl="1" algn="ctr" rtl="0">
              <a:lnSpc>
                <a:spcPct val="100000"/>
              </a:lnSpc>
              <a:spcBef>
                <a:spcPts val="0"/>
              </a:spcBef>
              <a:spcAft>
                <a:spcPts val="0"/>
              </a:spcAft>
              <a:buClr>
                <a:schemeClr val="dk1"/>
              </a:buClr>
              <a:buSzPts val="9600"/>
              <a:buFont typeface="Figtree Black"/>
              <a:buNone/>
              <a:defRPr sz="9600" b="0" i="0" u="none" strike="noStrike" cap="none">
                <a:solidFill>
                  <a:schemeClr val="dk1"/>
                </a:solidFill>
                <a:latin typeface="Figtree Black"/>
                <a:ea typeface="Figtree Black"/>
                <a:cs typeface="Figtree Black"/>
                <a:sym typeface="Figtree Black"/>
              </a:defRPr>
            </a:lvl2pPr>
            <a:lvl3pPr marR="0" lvl="2" algn="ctr" rtl="0">
              <a:lnSpc>
                <a:spcPct val="100000"/>
              </a:lnSpc>
              <a:spcBef>
                <a:spcPts val="0"/>
              </a:spcBef>
              <a:spcAft>
                <a:spcPts val="0"/>
              </a:spcAft>
              <a:buClr>
                <a:schemeClr val="dk1"/>
              </a:buClr>
              <a:buSzPts val="9600"/>
              <a:buFont typeface="Figtree Black"/>
              <a:buNone/>
              <a:defRPr sz="9600" b="0" i="0" u="none" strike="noStrike" cap="none">
                <a:solidFill>
                  <a:schemeClr val="dk1"/>
                </a:solidFill>
                <a:latin typeface="Figtree Black"/>
                <a:ea typeface="Figtree Black"/>
                <a:cs typeface="Figtree Black"/>
                <a:sym typeface="Figtree Black"/>
              </a:defRPr>
            </a:lvl3pPr>
            <a:lvl4pPr marR="0" lvl="3" algn="ctr" rtl="0">
              <a:lnSpc>
                <a:spcPct val="100000"/>
              </a:lnSpc>
              <a:spcBef>
                <a:spcPts val="0"/>
              </a:spcBef>
              <a:spcAft>
                <a:spcPts val="0"/>
              </a:spcAft>
              <a:buClr>
                <a:schemeClr val="dk1"/>
              </a:buClr>
              <a:buSzPts val="9600"/>
              <a:buFont typeface="Figtree Black"/>
              <a:buNone/>
              <a:defRPr sz="9600" b="0" i="0" u="none" strike="noStrike" cap="none">
                <a:solidFill>
                  <a:schemeClr val="dk1"/>
                </a:solidFill>
                <a:latin typeface="Figtree Black"/>
                <a:ea typeface="Figtree Black"/>
                <a:cs typeface="Figtree Black"/>
                <a:sym typeface="Figtree Black"/>
              </a:defRPr>
            </a:lvl4pPr>
            <a:lvl5pPr marR="0" lvl="4" algn="ctr" rtl="0">
              <a:lnSpc>
                <a:spcPct val="100000"/>
              </a:lnSpc>
              <a:spcBef>
                <a:spcPts val="0"/>
              </a:spcBef>
              <a:spcAft>
                <a:spcPts val="0"/>
              </a:spcAft>
              <a:buClr>
                <a:schemeClr val="dk1"/>
              </a:buClr>
              <a:buSzPts val="9600"/>
              <a:buFont typeface="Figtree Black"/>
              <a:buNone/>
              <a:defRPr sz="9600" b="0" i="0" u="none" strike="noStrike" cap="none">
                <a:solidFill>
                  <a:schemeClr val="dk1"/>
                </a:solidFill>
                <a:latin typeface="Figtree Black"/>
                <a:ea typeface="Figtree Black"/>
                <a:cs typeface="Figtree Black"/>
                <a:sym typeface="Figtree Black"/>
              </a:defRPr>
            </a:lvl5pPr>
            <a:lvl6pPr marR="0" lvl="5" algn="ctr" rtl="0">
              <a:lnSpc>
                <a:spcPct val="100000"/>
              </a:lnSpc>
              <a:spcBef>
                <a:spcPts val="0"/>
              </a:spcBef>
              <a:spcAft>
                <a:spcPts val="0"/>
              </a:spcAft>
              <a:buClr>
                <a:schemeClr val="dk1"/>
              </a:buClr>
              <a:buSzPts val="9600"/>
              <a:buFont typeface="Figtree Black"/>
              <a:buNone/>
              <a:defRPr sz="9600" b="0" i="0" u="none" strike="noStrike" cap="none">
                <a:solidFill>
                  <a:schemeClr val="dk1"/>
                </a:solidFill>
                <a:latin typeface="Figtree Black"/>
                <a:ea typeface="Figtree Black"/>
                <a:cs typeface="Figtree Black"/>
                <a:sym typeface="Figtree Black"/>
              </a:defRPr>
            </a:lvl6pPr>
            <a:lvl7pPr marR="0" lvl="6" algn="ctr" rtl="0">
              <a:lnSpc>
                <a:spcPct val="100000"/>
              </a:lnSpc>
              <a:spcBef>
                <a:spcPts val="0"/>
              </a:spcBef>
              <a:spcAft>
                <a:spcPts val="0"/>
              </a:spcAft>
              <a:buClr>
                <a:schemeClr val="dk1"/>
              </a:buClr>
              <a:buSzPts val="9600"/>
              <a:buFont typeface="Figtree Black"/>
              <a:buNone/>
              <a:defRPr sz="9600" b="0" i="0" u="none" strike="noStrike" cap="none">
                <a:solidFill>
                  <a:schemeClr val="dk1"/>
                </a:solidFill>
                <a:latin typeface="Figtree Black"/>
                <a:ea typeface="Figtree Black"/>
                <a:cs typeface="Figtree Black"/>
                <a:sym typeface="Figtree Black"/>
              </a:defRPr>
            </a:lvl7pPr>
            <a:lvl8pPr marR="0" lvl="7" algn="ctr" rtl="0">
              <a:lnSpc>
                <a:spcPct val="100000"/>
              </a:lnSpc>
              <a:spcBef>
                <a:spcPts val="0"/>
              </a:spcBef>
              <a:spcAft>
                <a:spcPts val="0"/>
              </a:spcAft>
              <a:buClr>
                <a:schemeClr val="dk1"/>
              </a:buClr>
              <a:buSzPts val="9600"/>
              <a:buFont typeface="Figtree Black"/>
              <a:buNone/>
              <a:defRPr sz="9600" b="0" i="0" u="none" strike="noStrike" cap="none">
                <a:solidFill>
                  <a:schemeClr val="dk1"/>
                </a:solidFill>
                <a:latin typeface="Figtree Black"/>
                <a:ea typeface="Figtree Black"/>
                <a:cs typeface="Figtree Black"/>
                <a:sym typeface="Figtree Black"/>
              </a:defRPr>
            </a:lvl8pPr>
            <a:lvl9pPr marR="0" lvl="8" algn="ctr" rtl="0">
              <a:lnSpc>
                <a:spcPct val="100000"/>
              </a:lnSpc>
              <a:spcBef>
                <a:spcPts val="0"/>
              </a:spcBef>
              <a:spcAft>
                <a:spcPts val="0"/>
              </a:spcAft>
              <a:buClr>
                <a:schemeClr val="dk1"/>
              </a:buClr>
              <a:buSzPts val="9600"/>
              <a:buFont typeface="Figtree Black"/>
              <a:buNone/>
              <a:defRPr sz="9600" b="0" i="0" u="none" strike="noStrike" cap="none">
                <a:solidFill>
                  <a:schemeClr val="dk1"/>
                </a:solidFill>
                <a:latin typeface="Figtree Black"/>
                <a:ea typeface="Figtree Black"/>
                <a:cs typeface="Figtree Black"/>
                <a:sym typeface="Figtree Black"/>
              </a:defRPr>
            </a:lvl9pPr>
          </a:lstStyle>
          <a:p>
            <a:pPr marL="0" lvl="0" indent="0" algn="l" rtl="0">
              <a:spcBef>
                <a:spcPts val="0"/>
              </a:spcBef>
              <a:spcAft>
                <a:spcPts val="0"/>
              </a:spcAft>
              <a:buNone/>
            </a:pPr>
            <a:r>
              <a:rPr lang="tr-TR" sz="3200" dirty="0"/>
              <a:t>Analysis of the Possibility of Conducting Outsourced Services Within the Facility</a:t>
            </a:r>
          </a:p>
        </p:txBody>
      </p:sp>
    </p:spTree>
    <p:extLst>
      <p:ext uri="{BB962C8B-B14F-4D97-AF65-F5344CB8AC3E}">
        <p14:creationId xmlns:p14="http://schemas.microsoft.com/office/powerpoint/2010/main" val="2003285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5">
          <a:extLst>
            <a:ext uri="{FF2B5EF4-FFF2-40B4-BE49-F238E27FC236}">
              <a16:creationId xmlns:a16="http://schemas.microsoft.com/office/drawing/2014/main" id="{02FD7495-2F18-4E57-9B91-9BE67E0E94B5}"/>
            </a:ext>
          </a:extLst>
        </p:cNvPr>
        <p:cNvGrpSpPr/>
        <p:nvPr/>
      </p:nvGrpSpPr>
      <p:grpSpPr>
        <a:xfrm>
          <a:off x="0" y="0"/>
          <a:ext cx="0" cy="0"/>
          <a:chOff x="0" y="0"/>
          <a:chExt cx="0" cy="0"/>
        </a:xfrm>
      </p:grpSpPr>
      <p:sp>
        <p:nvSpPr>
          <p:cNvPr id="386" name="Google Shape;386;p40">
            <a:extLst>
              <a:ext uri="{FF2B5EF4-FFF2-40B4-BE49-F238E27FC236}">
                <a16:creationId xmlns:a16="http://schemas.microsoft.com/office/drawing/2014/main" id="{E3DD9547-92BE-1DAF-7D08-3850524D919F}"/>
              </a:ext>
            </a:extLst>
          </p:cNvPr>
          <p:cNvSpPr txBox="1">
            <a:spLocks noGrp="1"/>
          </p:cNvSpPr>
          <p:nvPr>
            <p:ph type="subTitle" idx="1"/>
          </p:nvPr>
        </p:nvSpPr>
        <p:spPr>
          <a:xfrm>
            <a:off x="707574" y="1097712"/>
            <a:ext cx="5580195" cy="878909"/>
          </a:xfrm>
          <a:prstGeom prst="rect">
            <a:avLst/>
          </a:prstGeom>
        </p:spPr>
        <p:txBody>
          <a:bodyPr spcFirstLastPara="1" wrap="square" lIns="91425" tIns="91425" rIns="91425" bIns="91425" anchor="t" anchorCtr="0">
            <a:noAutofit/>
          </a:bodyPr>
          <a:lstStyle/>
          <a:p>
            <a:pPr marL="285750" lvl="0" indent="-285750" algn="l" rtl="0">
              <a:spcBef>
                <a:spcPts val="0"/>
              </a:spcBef>
              <a:spcAft>
                <a:spcPts val="0"/>
              </a:spcAft>
              <a:buFont typeface="Arial" panose="020B0604020202020204" pitchFamily="34" charset="0"/>
              <a:buChar char="•"/>
            </a:pPr>
            <a:r>
              <a:rPr lang="tr-TR" sz="1600" dirty="0">
                <a:solidFill>
                  <a:schemeClr val="accent1">
                    <a:lumMod val="75000"/>
                  </a:schemeClr>
                </a:solidFill>
                <a:effectLst/>
                <a:latin typeface="AppleSystemUIFont"/>
                <a:ea typeface="Calibri" panose="020F0502020204030204" pitchFamily="34" charset="0"/>
                <a:cs typeface="AppleSystemUIFont"/>
              </a:rPr>
              <a:t>machines are sufficient</a:t>
            </a:r>
            <a:r>
              <a:rPr lang="tr-TR" sz="1600" dirty="0">
                <a:solidFill>
                  <a:schemeClr val="accent1">
                    <a:lumMod val="75000"/>
                  </a:schemeClr>
                </a:solidFill>
                <a:latin typeface="AppleSystemUIFont"/>
                <a:ea typeface="Calibri" panose="020F0502020204030204" pitchFamily="34" charset="0"/>
                <a:cs typeface="AppleSystemUIFont"/>
              </a:rPr>
              <a:t>?</a:t>
            </a:r>
          </a:p>
          <a:p>
            <a:pPr marL="285750" indent="-285750">
              <a:buFont typeface="Arial" panose="020B0604020202020204" pitchFamily="34" charset="0"/>
              <a:buChar char="•"/>
            </a:pPr>
            <a:r>
              <a:rPr lang="en-US" sz="1600" dirty="0">
                <a:solidFill>
                  <a:schemeClr val="accent1">
                    <a:lumMod val="75000"/>
                  </a:schemeClr>
                </a:solidFill>
                <a:latin typeface="AppleSystemUIFont"/>
              </a:rPr>
              <a:t>we will determine the number of additional machines </a:t>
            </a:r>
            <a:endParaRPr sz="1600" dirty="0">
              <a:solidFill>
                <a:schemeClr val="accent1">
                  <a:lumMod val="75000"/>
                </a:schemeClr>
              </a:solidFill>
              <a:latin typeface="AppleSystemUIFont"/>
            </a:endParaRPr>
          </a:p>
        </p:txBody>
      </p:sp>
      <p:sp>
        <p:nvSpPr>
          <p:cNvPr id="5" name="Alt Başlık 4">
            <a:extLst>
              <a:ext uri="{FF2B5EF4-FFF2-40B4-BE49-F238E27FC236}">
                <a16:creationId xmlns:a16="http://schemas.microsoft.com/office/drawing/2014/main" id="{659F7403-C1C8-64F5-659B-FBBFFC082A89}"/>
              </a:ext>
            </a:extLst>
          </p:cNvPr>
          <p:cNvSpPr>
            <a:spLocks noGrp="1"/>
          </p:cNvSpPr>
          <p:nvPr>
            <p:ph type="subTitle" idx="3"/>
          </p:nvPr>
        </p:nvSpPr>
        <p:spPr>
          <a:xfrm>
            <a:off x="707574" y="2180107"/>
            <a:ext cx="4367345" cy="883133"/>
          </a:xfrm>
        </p:spPr>
        <p:txBody>
          <a:bodyPr/>
          <a:lstStyle/>
          <a:p>
            <a:pPr marL="285750" indent="-285750">
              <a:buFont typeface="Arial" panose="020B0604020202020204" pitchFamily="34" charset="0"/>
              <a:buChar char="•"/>
            </a:pPr>
            <a:r>
              <a:rPr lang="en-US" sz="1600" dirty="0">
                <a:solidFill>
                  <a:schemeClr val="accent1">
                    <a:lumMod val="75000"/>
                  </a:schemeClr>
                </a:solidFill>
                <a:latin typeface="AppleSystemUIFont"/>
              </a:rPr>
              <a:t>number of personnel </a:t>
            </a:r>
          </a:p>
          <a:p>
            <a:pPr marL="285750" indent="-285750">
              <a:buFont typeface="Arial" panose="020B0604020202020204" pitchFamily="34" charset="0"/>
              <a:buChar char="•"/>
            </a:pPr>
            <a:r>
              <a:rPr lang="en-US" sz="1600" dirty="0">
                <a:solidFill>
                  <a:schemeClr val="accent1">
                    <a:lumMod val="75000"/>
                  </a:schemeClr>
                </a:solidFill>
                <a:latin typeface="AppleSystemUIFont"/>
              </a:rPr>
              <a:t>shift system </a:t>
            </a:r>
          </a:p>
          <a:p>
            <a:pPr marL="285750" indent="-285750">
              <a:buFont typeface="Arial" panose="020B0604020202020204" pitchFamily="34" charset="0"/>
              <a:buChar char="•"/>
            </a:pPr>
            <a:r>
              <a:rPr lang="en-US" sz="1600" dirty="0">
                <a:solidFill>
                  <a:schemeClr val="accent1">
                    <a:lumMod val="75000"/>
                  </a:schemeClr>
                </a:solidFill>
                <a:latin typeface="AppleSystemUIFont"/>
              </a:rPr>
              <a:t>shift scheduling optimization </a:t>
            </a:r>
            <a:endParaRPr lang="tr-TR" sz="1600" dirty="0">
              <a:solidFill>
                <a:schemeClr val="accent1">
                  <a:lumMod val="75000"/>
                </a:schemeClr>
              </a:solidFill>
              <a:latin typeface="AppleSystemUIFont"/>
            </a:endParaRPr>
          </a:p>
        </p:txBody>
      </p:sp>
      <p:sp>
        <p:nvSpPr>
          <p:cNvPr id="3" name="Alt Başlık 4">
            <a:extLst>
              <a:ext uri="{FF2B5EF4-FFF2-40B4-BE49-F238E27FC236}">
                <a16:creationId xmlns:a16="http://schemas.microsoft.com/office/drawing/2014/main" id="{F8D7A44A-B4B4-41A5-6A7E-211757A73327}"/>
              </a:ext>
            </a:extLst>
          </p:cNvPr>
          <p:cNvSpPr txBox="1">
            <a:spLocks/>
          </p:cNvSpPr>
          <p:nvPr/>
        </p:nvSpPr>
        <p:spPr>
          <a:xfrm>
            <a:off x="707574" y="3424422"/>
            <a:ext cx="4995996" cy="134908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dk1"/>
              </a:buClr>
              <a:buSzPts val="2400"/>
              <a:buFont typeface="Hanken Grotesk"/>
              <a:buNone/>
              <a:defRPr sz="1400" b="0" i="0" u="none" strike="noStrike" cap="none">
                <a:solidFill>
                  <a:schemeClr val="dk1"/>
                </a:solidFill>
                <a:latin typeface="Hanken Grotesk"/>
                <a:ea typeface="Hanken Grotesk"/>
                <a:cs typeface="Hanken Grotesk"/>
                <a:sym typeface="Hanken Grotesk"/>
              </a:defRPr>
            </a:lvl1pPr>
            <a:lvl2pPr marL="914400" marR="0" lvl="1" indent="-317500" algn="ctr" rtl="0">
              <a:lnSpc>
                <a:spcPct val="100000"/>
              </a:lnSpc>
              <a:spcBef>
                <a:spcPts val="0"/>
              </a:spcBef>
              <a:spcAft>
                <a:spcPts val="0"/>
              </a:spcAft>
              <a:buClr>
                <a:schemeClr val="dk1"/>
              </a:buClr>
              <a:buSzPts val="2100"/>
              <a:buFont typeface="Hanken Grotesk"/>
              <a:buNone/>
              <a:defRPr sz="2100" b="0" i="0" u="none" strike="noStrike" cap="none">
                <a:solidFill>
                  <a:schemeClr val="dk1"/>
                </a:solidFill>
                <a:latin typeface="Hanken Grotesk"/>
                <a:ea typeface="Hanken Grotesk"/>
                <a:cs typeface="Hanken Grotesk"/>
                <a:sym typeface="Hanken Grotesk"/>
              </a:defRPr>
            </a:lvl2pPr>
            <a:lvl3pPr marL="1371600" marR="0" lvl="2" indent="-317500" algn="ctr" rtl="0">
              <a:lnSpc>
                <a:spcPct val="100000"/>
              </a:lnSpc>
              <a:spcBef>
                <a:spcPts val="0"/>
              </a:spcBef>
              <a:spcAft>
                <a:spcPts val="0"/>
              </a:spcAft>
              <a:buClr>
                <a:schemeClr val="dk1"/>
              </a:buClr>
              <a:buSzPts val="2100"/>
              <a:buFont typeface="Hanken Grotesk"/>
              <a:buNone/>
              <a:defRPr sz="2100" b="0" i="0" u="none" strike="noStrike" cap="none">
                <a:solidFill>
                  <a:schemeClr val="dk1"/>
                </a:solidFill>
                <a:latin typeface="Hanken Grotesk"/>
                <a:ea typeface="Hanken Grotesk"/>
                <a:cs typeface="Hanken Grotesk"/>
                <a:sym typeface="Hanken Grotesk"/>
              </a:defRPr>
            </a:lvl3pPr>
            <a:lvl4pPr marL="1828800" marR="0" lvl="3" indent="-317500" algn="ctr" rtl="0">
              <a:lnSpc>
                <a:spcPct val="100000"/>
              </a:lnSpc>
              <a:spcBef>
                <a:spcPts val="0"/>
              </a:spcBef>
              <a:spcAft>
                <a:spcPts val="0"/>
              </a:spcAft>
              <a:buClr>
                <a:schemeClr val="dk1"/>
              </a:buClr>
              <a:buSzPts val="2100"/>
              <a:buFont typeface="Hanken Grotesk"/>
              <a:buNone/>
              <a:defRPr sz="2100" b="0" i="0" u="none" strike="noStrike" cap="none">
                <a:solidFill>
                  <a:schemeClr val="dk1"/>
                </a:solidFill>
                <a:latin typeface="Hanken Grotesk"/>
                <a:ea typeface="Hanken Grotesk"/>
                <a:cs typeface="Hanken Grotesk"/>
                <a:sym typeface="Hanken Grotesk"/>
              </a:defRPr>
            </a:lvl4pPr>
            <a:lvl5pPr marL="2286000" marR="0" lvl="4" indent="-317500" algn="ctr" rtl="0">
              <a:lnSpc>
                <a:spcPct val="100000"/>
              </a:lnSpc>
              <a:spcBef>
                <a:spcPts val="0"/>
              </a:spcBef>
              <a:spcAft>
                <a:spcPts val="0"/>
              </a:spcAft>
              <a:buClr>
                <a:schemeClr val="dk1"/>
              </a:buClr>
              <a:buSzPts val="2100"/>
              <a:buFont typeface="Hanken Grotesk"/>
              <a:buNone/>
              <a:defRPr sz="2100" b="0" i="0" u="none" strike="noStrike" cap="none">
                <a:solidFill>
                  <a:schemeClr val="dk1"/>
                </a:solidFill>
                <a:latin typeface="Hanken Grotesk"/>
                <a:ea typeface="Hanken Grotesk"/>
                <a:cs typeface="Hanken Grotesk"/>
                <a:sym typeface="Hanken Grotesk"/>
              </a:defRPr>
            </a:lvl5pPr>
            <a:lvl6pPr marL="2743200" marR="0" lvl="5" indent="-317500" algn="ctr" rtl="0">
              <a:lnSpc>
                <a:spcPct val="100000"/>
              </a:lnSpc>
              <a:spcBef>
                <a:spcPts val="0"/>
              </a:spcBef>
              <a:spcAft>
                <a:spcPts val="0"/>
              </a:spcAft>
              <a:buClr>
                <a:schemeClr val="dk1"/>
              </a:buClr>
              <a:buSzPts val="2100"/>
              <a:buFont typeface="Hanken Grotesk"/>
              <a:buNone/>
              <a:defRPr sz="2100" b="0" i="0" u="none" strike="noStrike" cap="none">
                <a:solidFill>
                  <a:schemeClr val="dk1"/>
                </a:solidFill>
                <a:latin typeface="Hanken Grotesk"/>
                <a:ea typeface="Hanken Grotesk"/>
                <a:cs typeface="Hanken Grotesk"/>
                <a:sym typeface="Hanken Grotesk"/>
              </a:defRPr>
            </a:lvl6pPr>
            <a:lvl7pPr marL="3200400" marR="0" lvl="6" indent="-317500" algn="ctr" rtl="0">
              <a:lnSpc>
                <a:spcPct val="100000"/>
              </a:lnSpc>
              <a:spcBef>
                <a:spcPts val="0"/>
              </a:spcBef>
              <a:spcAft>
                <a:spcPts val="0"/>
              </a:spcAft>
              <a:buClr>
                <a:schemeClr val="dk1"/>
              </a:buClr>
              <a:buSzPts val="2100"/>
              <a:buFont typeface="Hanken Grotesk"/>
              <a:buNone/>
              <a:defRPr sz="2100" b="0" i="0" u="none" strike="noStrike" cap="none">
                <a:solidFill>
                  <a:schemeClr val="dk1"/>
                </a:solidFill>
                <a:latin typeface="Hanken Grotesk"/>
                <a:ea typeface="Hanken Grotesk"/>
                <a:cs typeface="Hanken Grotesk"/>
                <a:sym typeface="Hanken Grotesk"/>
              </a:defRPr>
            </a:lvl7pPr>
            <a:lvl8pPr marL="3657600" marR="0" lvl="7" indent="-317500" algn="ctr" rtl="0">
              <a:lnSpc>
                <a:spcPct val="100000"/>
              </a:lnSpc>
              <a:spcBef>
                <a:spcPts val="0"/>
              </a:spcBef>
              <a:spcAft>
                <a:spcPts val="0"/>
              </a:spcAft>
              <a:buClr>
                <a:schemeClr val="dk1"/>
              </a:buClr>
              <a:buSzPts val="2100"/>
              <a:buFont typeface="Hanken Grotesk"/>
              <a:buNone/>
              <a:defRPr sz="2100" b="0" i="0" u="none" strike="noStrike" cap="none">
                <a:solidFill>
                  <a:schemeClr val="dk1"/>
                </a:solidFill>
                <a:latin typeface="Hanken Grotesk"/>
                <a:ea typeface="Hanken Grotesk"/>
                <a:cs typeface="Hanken Grotesk"/>
                <a:sym typeface="Hanken Grotesk"/>
              </a:defRPr>
            </a:lvl8pPr>
            <a:lvl9pPr marL="4114800" marR="0" lvl="8" indent="-317500" algn="ctr" rtl="0">
              <a:lnSpc>
                <a:spcPct val="100000"/>
              </a:lnSpc>
              <a:spcBef>
                <a:spcPts val="0"/>
              </a:spcBef>
              <a:spcAft>
                <a:spcPts val="0"/>
              </a:spcAft>
              <a:buClr>
                <a:schemeClr val="dk1"/>
              </a:buClr>
              <a:buSzPts val="2100"/>
              <a:buFont typeface="Hanken Grotesk"/>
              <a:buNone/>
              <a:defRPr sz="2100" b="0" i="0" u="none" strike="noStrike" cap="none">
                <a:solidFill>
                  <a:schemeClr val="dk1"/>
                </a:solidFill>
                <a:latin typeface="Hanken Grotesk"/>
                <a:ea typeface="Hanken Grotesk"/>
                <a:cs typeface="Hanken Grotesk"/>
                <a:sym typeface="Hanken Grotesk"/>
              </a:defRPr>
            </a:lvl9pPr>
          </a:lstStyle>
          <a:p>
            <a:pPr marL="285750" indent="-285750">
              <a:buFont typeface="Arial" panose="020B0604020202020204" pitchFamily="34" charset="0"/>
              <a:buChar char="•"/>
            </a:pPr>
            <a:r>
              <a:rPr lang="en-US" sz="1600" dirty="0">
                <a:solidFill>
                  <a:schemeClr val="accent1">
                    <a:lumMod val="75000"/>
                  </a:schemeClr>
                </a:solidFill>
                <a:latin typeface="AppleSystemUIFont"/>
              </a:rPr>
              <a:t>laundry space </a:t>
            </a:r>
          </a:p>
          <a:p>
            <a:pPr marL="285750" indent="-285750">
              <a:buFont typeface="Arial" panose="020B0604020202020204" pitchFamily="34" charset="0"/>
              <a:buChar char="•"/>
            </a:pPr>
            <a:r>
              <a:rPr lang="en-US" sz="1600" dirty="0">
                <a:solidFill>
                  <a:schemeClr val="accent1">
                    <a:lumMod val="75000"/>
                  </a:schemeClr>
                </a:solidFill>
                <a:latin typeface="AppleSystemUIFont"/>
              </a:rPr>
              <a:t>optimizing the laundry </a:t>
            </a:r>
          </a:p>
          <a:p>
            <a:pPr marL="285750" indent="-285750">
              <a:buFont typeface="Arial" panose="020B0604020202020204" pitchFamily="34" charset="0"/>
              <a:buChar char="•"/>
            </a:pPr>
            <a:r>
              <a:rPr lang="en-US" sz="1600" dirty="0">
                <a:solidFill>
                  <a:schemeClr val="accent1">
                    <a:lumMod val="75000"/>
                  </a:schemeClr>
                </a:solidFill>
                <a:latin typeface="AppleSystemUIFont"/>
              </a:rPr>
              <a:t>better utilize the existing working environment</a:t>
            </a:r>
            <a:endParaRPr lang="tr-TR" sz="1600" dirty="0">
              <a:solidFill>
                <a:schemeClr val="accent1">
                  <a:lumMod val="75000"/>
                </a:schemeClr>
              </a:solidFill>
              <a:latin typeface="AppleSystemUIFont"/>
            </a:endParaRPr>
          </a:p>
        </p:txBody>
      </p:sp>
      <p:sp>
        <p:nvSpPr>
          <p:cNvPr id="7" name="TextBox 6">
            <a:extLst>
              <a:ext uri="{FF2B5EF4-FFF2-40B4-BE49-F238E27FC236}">
                <a16:creationId xmlns:a16="http://schemas.microsoft.com/office/drawing/2014/main" id="{65602528-7955-12D7-4252-C2DEA11F0A37}"/>
              </a:ext>
            </a:extLst>
          </p:cNvPr>
          <p:cNvSpPr txBox="1"/>
          <p:nvPr/>
        </p:nvSpPr>
        <p:spPr>
          <a:xfrm>
            <a:off x="707575" y="697602"/>
            <a:ext cx="7508787" cy="400110"/>
          </a:xfrm>
          <a:prstGeom prst="rect">
            <a:avLst/>
          </a:prstGeom>
          <a:noFill/>
        </p:spPr>
        <p:txBody>
          <a:bodyPr wrap="none" rtlCol="0">
            <a:spAutoFit/>
          </a:bodyPr>
          <a:lstStyle/>
          <a:p>
            <a:r>
              <a:rPr lang="tr-TR" sz="2000" dirty="0">
                <a:solidFill>
                  <a:schemeClr val="accent1">
                    <a:lumMod val="50000"/>
                  </a:schemeClr>
                </a:solidFill>
                <a:latin typeface="Figtree Black"/>
              </a:rPr>
              <a:t>Determine</a:t>
            </a:r>
            <a:r>
              <a:rPr lang="tr-TR" sz="2000" dirty="0"/>
              <a:t> </a:t>
            </a:r>
            <a:r>
              <a:rPr lang="tr-TR" sz="2000" dirty="0">
                <a:solidFill>
                  <a:schemeClr val="accent1">
                    <a:lumMod val="50000"/>
                  </a:schemeClr>
                </a:solidFill>
                <a:latin typeface="Figtree Black"/>
              </a:rPr>
              <a:t>the Number and Capacity of Additional Machines</a:t>
            </a:r>
            <a:endParaRPr lang="en-TR" sz="2000" dirty="0">
              <a:solidFill>
                <a:schemeClr val="accent1">
                  <a:lumMod val="50000"/>
                </a:schemeClr>
              </a:solidFill>
              <a:latin typeface="Figtree Black"/>
            </a:endParaRPr>
          </a:p>
        </p:txBody>
      </p:sp>
      <p:sp>
        <p:nvSpPr>
          <p:cNvPr id="8" name="TextBox 7">
            <a:extLst>
              <a:ext uri="{FF2B5EF4-FFF2-40B4-BE49-F238E27FC236}">
                <a16:creationId xmlns:a16="http://schemas.microsoft.com/office/drawing/2014/main" id="{31DE921F-2D6A-B081-6C24-512D3E5555B0}"/>
              </a:ext>
            </a:extLst>
          </p:cNvPr>
          <p:cNvSpPr txBox="1"/>
          <p:nvPr/>
        </p:nvSpPr>
        <p:spPr>
          <a:xfrm>
            <a:off x="707574" y="1838208"/>
            <a:ext cx="7026282" cy="400110"/>
          </a:xfrm>
          <a:prstGeom prst="rect">
            <a:avLst/>
          </a:prstGeom>
          <a:noFill/>
        </p:spPr>
        <p:txBody>
          <a:bodyPr wrap="none" rtlCol="0">
            <a:spAutoFit/>
          </a:bodyPr>
          <a:lstStyle/>
          <a:p>
            <a:r>
              <a:rPr lang="tr-TR" sz="2000" dirty="0">
                <a:solidFill>
                  <a:schemeClr val="accent1">
                    <a:lumMod val="50000"/>
                  </a:schemeClr>
                </a:solidFill>
                <a:latin typeface="Figtree Black"/>
              </a:rPr>
              <a:t>Establish the Required Rumber of Personnel - Scheduling</a:t>
            </a:r>
            <a:endParaRPr lang="en-TR" sz="2000" dirty="0">
              <a:solidFill>
                <a:schemeClr val="accent1">
                  <a:lumMod val="50000"/>
                </a:schemeClr>
              </a:solidFill>
              <a:latin typeface="Figtree Black"/>
            </a:endParaRPr>
          </a:p>
        </p:txBody>
      </p:sp>
      <p:sp>
        <p:nvSpPr>
          <p:cNvPr id="9" name="TextBox 8">
            <a:extLst>
              <a:ext uri="{FF2B5EF4-FFF2-40B4-BE49-F238E27FC236}">
                <a16:creationId xmlns:a16="http://schemas.microsoft.com/office/drawing/2014/main" id="{ECDA8025-1A76-B22A-B02C-DE35136241E4}"/>
              </a:ext>
            </a:extLst>
          </p:cNvPr>
          <p:cNvSpPr txBox="1"/>
          <p:nvPr/>
        </p:nvSpPr>
        <p:spPr>
          <a:xfrm>
            <a:off x="809174" y="3067053"/>
            <a:ext cx="3257623" cy="707886"/>
          </a:xfrm>
          <a:prstGeom prst="rect">
            <a:avLst/>
          </a:prstGeom>
          <a:noFill/>
        </p:spPr>
        <p:txBody>
          <a:bodyPr wrap="none" rtlCol="0">
            <a:spAutoFit/>
          </a:bodyPr>
          <a:lstStyle/>
          <a:p>
            <a:r>
              <a:rPr lang="tr-TR" sz="2000" dirty="0">
                <a:solidFill>
                  <a:schemeClr val="accent1">
                    <a:lumMod val="50000"/>
                  </a:schemeClr>
                </a:solidFill>
                <a:latin typeface="Figtree Black"/>
              </a:rPr>
              <a:t>Adequacy of the Laundry</a:t>
            </a:r>
          </a:p>
          <a:p>
            <a:endParaRPr lang="en-TR" sz="2000" dirty="0"/>
          </a:p>
        </p:txBody>
      </p:sp>
    </p:spTree>
    <p:extLst>
      <p:ext uri="{BB962C8B-B14F-4D97-AF65-F5344CB8AC3E}">
        <p14:creationId xmlns:p14="http://schemas.microsoft.com/office/powerpoint/2010/main" val="3530607753"/>
      </p:ext>
    </p:extLst>
  </p:cSld>
  <p:clrMapOvr>
    <a:overrideClrMapping bg1="lt1" tx1="dk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9">
          <a:extLst>
            <a:ext uri="{FF2B5EF4-FFF2-40B4-BE49-F238E27FC236}">
              <a16:creationId xmlns:a16="http://schemas.microsoft.com/office/drawing/2014/main" id="{908D1D38-7210-7355-CD30-5CD219A775AE}"/>
            </a:ext>
          </a:extLst>
        </p:cNvPr>
        <p:cNvGrpSpPr/>
        <p:nvPr/>
      </p:nvGrpSpPr>
      <p:grpSpPr>
        <a:xfrm>
          <a:off x="0" y="0"/>
          <a:ext cx="0" cy="0"/>
          <a:chOff x="0" y="0"/>
          <a:chExt cx="0" cy="0"/>
        </a:xfrm>
      </p:grpSpPr>
      <p:sp>
        <p:nvSpPr>
          <p:cNvPr id="380" name="Google Shape;380;p39">
            <a:extLst>
              <a:ext uri="{FF2B5EF4-FFF2-40B4-BE49-F238E27FC236}">
                <a16:creationId xmlns:a16="http://schemas.microsoft.com/office/drawing/2014/main" id="{84DB1883-4F86-EED3-5274-D235D76BC29D}"/>
              </a:ext>
            </a:extLst>
          </p:cNvPr>
          <p:cNvSpPr txBox="1">
            <a:spLocks noGrp="1"/>
          </p:cNvSpPr>
          <p:nvPr>
            <p:ph type="title"/>
          </p:nvPr>
        </p:nvSpPr>
        <p:spPr>
          <a:xfrm>
            <a:off x="2114093" y="1856112"/>
            <a:ext cx="5658307" cy="2567297"/>
          </a:xfrm>
          <a:prstGeom prst="rect">
            <a:avLst/>
          </a:prstGeom>
        </p:spPr>
        <p:txBody>
          <a:bodyPr spcFirstLastPara="1" wrap="square" lIns="182875" tIns="91425" rIns="182875" bIns="91425" anchor="ctr" anchorCtr="0">
            <a:noAutofit/>
          </a:bodyPr>
          <a:lstStyle/>
          <a:p>
            <a:pPr marL="0" lvl="0" indent="0" algn="l" rtl="0">
              <a:spcBef>
                <a:spcPts val="0"/>
              </a:spcBef>
              <a:spcAft>
                <a:spcPts val="0"/>
              </a:spcAft>
              <a:buNone/>
            </a:pPr>
            <a:r>
              <a:rPr lang="tr-TR" dirty="0"/>
              <a:t>Suggested Solutions of the Problem</a:t>
            </a:r>
          </a:p>
        </p:txBody>
      </p:sp>
    </p:spTree>
    <p:extLst>
      <p:ext uri="{BB962C8B-B14F-4D97-AF65-F5344CB8AC3E}">
        <p14:creationId xmlns:p14="http://schemas.microsoft.com/office/powerpoint/2010/main" val="31481167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85">
          <a:extLst>
            <a:ext uri="{FF2B5EF4-FFF2-40B4-BE49-F238E27FC236}">
              <a16:creationId xmlns:a16="http://schemas.microsoft.com/office/drawing/2014/main" id="{02FD7495-2F18-4E57-9B91-9BE67E0E94B5}"/>
            </a:ext>
          </a:extLst>
        </p:cNvPr>
        <p:cNvGrpSpPr/>
        <p:nvPr/>
      </p:nvGrpSpPr>
      <p:grpSpPr>
        <a:xfrm>
          <a:off x="0" y="0"/>
          <a:ext cx="0" cy="0"/>
          <a:chOff x="0" y="0"/>
          <a:chExt cx="0" cy="0"/>
        </a:xfrm>
      </p:grpSpPr>
      <p:sp>
        <p:nvSpPr>
          <p:cNvPr id="386" name="Google Shape;386;p40">
            <a:extLst>
              <a:ext uri="{FF2B5EF4-FFF2-40B4-BE49-F238E27FC236}">
                <a16:creationId xmlns:a16="http://schemas.microsoft.com/office/drawing/2014/main" id="{E3DD9547-92BE-1DAF-7D08-3850524D919F}"/>
              </a:ext>
            </a:extLst>
          </p:cNvPr>
          <p:cNvSpPr txBox="1">
            <a:spLocks noGrp="1"/>
          </p:cNvSpPr>
          <p:nvPr>
            <p:ph type="subTitle" idx="1"/>
          </p:nvPr>
        </p:nvSpPr>
        <p:spPr>
          <a:xfrm>
            <a:off x="719004" y="1270300"/>
            <a:ext cx="5567495" cy="3313130"/>
          </a:xfrm>
          <a:prstGeom prst="rect">
            <a:avLst/>
          </a:prstGeom>
        </p:spPr>
        <p:txBody>
          <a:bodyPr spcFirstLastPara="1" wrap="square" lIns="91425" tIns="91425" rIns="91425" bIns="91425" anchor="t" anchorCtr="0">
            <a:noAutofit/>
          </a:bodyPr>
          <a:lstStyle/>
          <a:p>
            <a:pPr marL="0" lvl="0" indent="0"/>
            <a:r>
              <a:rPr lang="tr-TR" sz="2000" dirty="0">
                <a:solidFill>
                  <a:schemeClr val="accent1">
                    <a:lumMod val="75000"/>
                  </a:schemeClr>
                </a:solidFill>
              </a:rPr>
              <a:t>1. Keep current situation</a:t>
            </a:r>
          </a:p>
          <a:p>
            <a:pPr marL="457200" lvl="1" indent="0" algn="l"/>
            <a:r>
              <a:rPr lang="tr-TR" sz="1400" i="1" dirty="0">
                <a:solidFill>
                  <a:schemeClr val="accent1">
                    <a:lumMod val="75000"/>
                  </a:schemeClr>
                </a:solidFill>
              </a:rPr>
              <a:t>W</a:t>
            </a:r>
            <a:r>
              <a:rPr lang="en-US" sz="1400" i="1" dirty="0">
                <a:solidFill>
                  <a:schemeClr val="accent1">
                    <a:lumMod val="75000"/>
                  </a:schemeClr>
                </a:solidFill>
              </a:rPr>
              <a:t>ash towels, blankets, and uniforms</a:t>
            </a:r>
            <a:r>
              <a:rPr lang="tr-TR" sz="1400" i="1" dirty="0">
                <a:solidFill>
                  <a:schemeClr val="accent1">
                    <a:lumMod val="75000"/>
                  </a:schemeClr>
                </a:solidFill>
              </a:rPr>
              <a:t> on-</a:t>
            </a:r>
            <a:r>
              <a:rPr lang="tr-TR" sz="1400" i="1" dirty="0" err="1">
                <a:solidFill>
                  <a:schemeClr val="accent1">
                    <a:lumMod val="75000"/>
                  </a:schemeClr>
                </a:solidFill>
              </a:rPr>
              <a:t>side</a:t>
            </a:r>
            <a:endParaRPr lang="en-US" sz="1400" i="1" dirty="0">
              <a:solidFill>
                <a:schemeClr val="accent1">
                  <a:lumMod val="75000"/>
                </a:schemeClr>
              </a:solidFill>
            </a:endParaRPr>
          </a:p>
          <a:p>
            <a:pPr marL="457200" lvl="1" indent="0" algn="l"/>
            <a:r>
              <a:rPr lang="tr-TR" sz="1400" i="1" dirty="0">
                <a:solidFill>
                  <a:schemeClr val="accent1">
                    <a:lumMod val="75000"/>
                  </a:schemeClr>
                </a:solidFill>
              </a:rPr>
              <a:t>W</a:t>
            </a:r>
            <a:r>
              <a:rPr lang="en-US" sz="1400" i="1" dirty="0">
                <a:solidFill>
                  <a:schemeClr val="accent1">
                    <a:lumMod val="75000"/>
                  </a:schemeClr>
                </a:solidFill>
              </a:rPr>
              <a:t>ashed through external service sheets, bed linens, tablecloths, napkins, and pillowcases</a:t>
            </a:r>
            <a:endParaRPr lang="tr-TR" sz="1600" i="1" dirty="0">
              <a:solidFill>
                <a:schemeClr val="accent1">
                  <a:lumMod val="75000"/>
                </a:schemeClr>
              </a:solidFill>
            </a:endParaRPr>
          </a:p>
          <a:p>
            <a:pPr marL="742950" lvl="1" indent="-285750" algn="l">
              <a:buFont typeface="Arial" panose="020B0604020202020204" pitchFamily="34" charset="0"/>
              <a:buChar char="•"/>
            </a:pPr>
            <a:r>
              <a:rPr lang="tr-TR" sz="1600" dirty="0">
                <a:solidFill>
                  <a:schemeClr val="accent1">
                    <a:lumMod val="75000"/>
                  </a:schemeClr>
                </a:solidFill>
              </a:rPr>
              <a:t>Capacity, cost</a:t>
            </a:r>
          </a:p>
          <a:p>
            <a:pPr marL="742950" lvl="1" indent="-285750" algn="l">
              <a:buFont typeface="Arial" panose="020B0604020202020204" pitchFamily="34" charset="0"/>
              <a:buChar char="•"/>
            </a:pPr>
            <a:endParaRPr lang="tr-TR" sz="1600" dirty="0">
              <a:solidFill>
                <a:schemeClr val="accent1">
                  <a:lumMod val="75000"/>
                </a:schemeClr>
              </a:solidFill>
            </a:endParaRPr>
          </a:p>
          <a:p>
            <a:pPr marL="0" indent="0"/>
            <a:r>
              <a:rPr lang="tr-TR" sz="2000" dirty="0">
                <a:solidFill>
                  <a:schemeClr val="accent1">
                    <a:lumMod val="75000"/>
                  </a:schemeClr>
                </a:solidFill>
              </a:rPr>
              <a:t>2. </a:t>
            </a:r>
            <a:r>
              <a:rPr lang="en-US" sz="2000" dirty="0">
                <a:solidFill>
                  <a:schemeClr val="accent1">
                    <a:lumMod val="75000"/>
                  </a:schemeClr>
                </a:solidFill>
              </a:rPr>
              <a:t>All laundry operations to be within the facility</a:t>
            </a:r>
            <a:endParaRPr lang="tr-TR" sz="2000" dirty="0">
              <a:solidFill>
                <a:schemeClr val="accent1">
                  <a:lumMod val="75000"/>
                </a:schemeClr>
              </a:solidFill>
            </a:endParaRPr>
          </a:p>
          <a:p>
            <a:pPr marL="742950" lvl="1" indent="-285750" algn="l">
              <a:buFont typeface="Arial" panose="020B0604020202020204" pitchFamily="34" charset="0"/>
              <a:buChar char="•"/>
            </a:pPr>
            <a:r>
              <a:rPr lang="tr-TR" sz="1600" dirty="0">
                <a:solidFill>
                  <a:schemeClr val="accent1">
                    <a:lumMod val="75000"/>
                  </a:schemeClr>
                </a:solidFill>
              </a:rPr>
              <a:t>Capacity, cost, shift scheduling, laundry area</a:t>
            </a:r>
          </a:p>
          <a:p>
            <a:pPr marL="0" indent="0"/>
            <a:endParaRPr lang="tr-TR" sz="2000" dirty="0">
              <a:solidFill>
                <a:schemeClr val="accent1">
                  <a:lumMod val="75000"/>
                </a:schemeClr>
              </a:solidFill>
            </a:endParaRPr>
          </a:p>
          <a:p>
            <a:pPr marL="0" indent="0"/>
            <a:r>
              <a:rPr lang="tr-TR" sz="2000" dirty="0">
                <a:solidFill>
                  <a:schemeClr val="accent1">
                    <a:lumMod val="75000"/>
                  </a:schemeClr>
                </a:solidFill>
              </a:rPr>
              <a:t>3. Outsourcing all laundry operations</a:t>
            </a:r>
          </a:p>
          <a:p>
            <a:pPr marL="628650" lvl="2" indent="-171450" algn="l">
              <a:lnSpc>
                <a:spcPct val="115000"/>
              </a:lnSpc>
              <a:buSzPts val="2400"/>
              <a:buFont typeface="Arial" panose="020B0604020202020204" pitchFamily="34" charset="0"/>
              <a:buChar char="•"/>
            </a:pPr>
            <a:r>
              <a:rPr lang="tr-TR" sz="1600" dirty="0">
                <a:solidFill>
                  <a:schemeClr val="accent1">
                    <a:lumMod val="75000"/>
                  </a:schemeClr>
                </a:solidFill>
              </a:rPr>
              <a:t>Cost – price offer</a:t>
            </a:r>
            <a:endParaRPr lang="tr-TR" sz="2000" dirty="0">
              <a:solidFill>
                <a:schemeClr val="accent1">
                  <a:lumMod val="75000"/>
                </a:schemeClr>
              </a:solidFill>
            </a:endParaRPr>
          </a:p>
          <a:p>
            <a:pPr marL="0" indent="0"/>
            <a:endParaRPr lang="tr-TR" sz="1800" dirty="0">
              <a:solidFill>
                <a:schemeClr val="accent1">
                  <a:lumMod val="75000"/>
                </a:schemeClr>
              </a:solidFill>
            </a:endParaRPr>
          </a:p>
          <a:p>
            <a:pPr marL="0" indent="0"/>
            <a:endParaRPr lang="tr-TR" sz="1800" dirty="0">
              <a:solidFill>
                <a:schemeClr val="accent1">
                  <a:lumMod val="75000"/>
                </a:schemeClr>
              </a:solidFill>
            </a:endParaRPr>
          </a:p>
        </p:txBody>
      </p:sp>
      <p:sp>
        <p:nvSpPr>
          <p:cNvPr id="5" name="TextBox 4">
            <a:extLst>
              <a:ext uri="{FF2B5EF4-FFF2-40B4-BE49-F238E27FC236}">
                <a16:creationId xmlns:a16="http://schemas.microsoft.com/office/drawing/2014/main" id="{85A049C4-9679-E926-272E-C37CE34F801B}"/>
              </a:ext>
            </a:extLst>
          </p:cNvPr>
          <p:cNvSpPr txBox="1"/>
          <p:nvPr/>
        </p:nvSpPr>
        <p:spPr>
          <a:xfrm>
            <a:off x="1672809" y="560070"/>
            <a:ext cx="5798382" cy="523220"/>
          </a:xfrm>
          <a:prstGeom prst="rect">
            <a:avLst/>
          </a:prstGeom>
          <a:noFill/>
        </p:spPr>
        <p:txBody>
          <a:bodyPr wrap="none" rtlCol="0">
            <a:spAutoFit/>
          </a:bodyPr>
          <a:lstStyle/>
          <a:p>
            <a:r>
              <a:rPr lang="en-US" sz="2800" dirty="0">
                <a:solidFill>
                  <a:schemeClr val="accent1">
                    <a:lumMod val="50000"/>
                  </a:schemeClr>
                </a:solidFill>
                <a:latin typeface="Figtree Black"/>
              </a:rPr>
              <a:t>Deciding on the Optimum Option</a:t>
            </a:r>
            <a:endParaRPr lang="en-TR" sz="2800">
              <a:solidFill>
                <a:schemeClr val="accent1">
                  <a:lumMod val="50000"/>
                </a:schemeClr>
              </a:solidFill>
              <a:latin typeface="Figtree Black"/>
            </a:endParaRPr>
          </a:p>
        </p:txBody>
      </p:sp>
    </p:spTree>
    <p:extLst>
      <p:ext uri="{BB962C8B-B14F-4D97-AF65-F5344CB8AC3E}">
        <p14:creationId xmlns:p14="http://schemas.microsoft.com/office/powerpoint/2010/main" val="34569578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9">
          <a:extLst>
            <a:ext uri="{FF2B5EF4-FFF2-40B4-BE49-F238E27FC236}">
              <a16:creationId xmlns:a16="http://schemas.microsoft.com/office/drawing/2014/main" id="{908D1D38-7210-7355-CD30-5CD219A775AE}"/>
            </a:ext>
          </a:extLst>
        </p:cNvPr>
        <p:cNvGrpSpPr/>
        <p:nvPr/>
      </p:nvGrpSpPr>
      <p:grpSpPr>
        <a:xfrm>
          <a:off x="0" y="0"/>
          <a:ext cx="0" cy="0"/>
          <a:chOff x="0" y="0"/>
          <a:chExt cx="0" cy="0"/>
        </a:xfrm>
      </p:grpSpPr>
      <p:sp>
        <p:nvSpPr>
          <p:cNvPr id="380" name="Google Shape;380;p39">
            <a:extLst>
              <a:ext uri="{FF2B5EF4-FFF2-40B4-BE49-F238E27FC236}">
                <a16:creationId xmlns:a16="http://schemas.microsoft.com/office/drawing/2014/main" id="{84DB1883-4F86-EED3-5274-D235D76BC29D}"/>
              </a:ext>
            </a:extLst>
          </p:cNvPr>
          <p:cNvSpPr txBox="1">
            <a:spLocks noGrp="1"/>
          </p:cNvSpPr>
          <p:nvPr>
            <p:ph type="title"/>
          </p:nvPr>
        </p:nvSpPr>
        <p:spPr>
          <a:xfrm>
            <a:off x="2114093" y="1856112"/>
            <a:ext cx="5658307" cy="2567297"/>
          </a:xfrm>
          <a:prstGeom prst="rect">
            <a:avLst/>
          </a:prstGeom>
        </p:spPr>
        <p:txBody>
          <a:bodyPr spcFirstLastPara="1" wrap="square" lIns="182875" tIns="91425" rIns="182875" bIns="91425" anchor="ctr" anchorCtr="0">
            <a:noAutofit/>
          </a:bodyPr>
          <a:lstStyle/>
          <a:p>
            <a:pPr marL="0" lvl="0" indent="0" algn="l" rtl="0">
              <a:spcBef>
                <a:spcPts val="0"/>
              </a:spcBef>
              <a:spcAft>
                <a:spcPts val="0"/>
              </a:spcAft>
              <a:buNone/>
            </a:pPr>
            <a:r>
              <a:rPr lang="tr-TR" dirty="0"/>
              <a:t>Further Research</a:t>
            </a:r>
          </a:p>
        </p:txBody>
      </p:sp>
    </p:spTree>
    <p:extLst>
      <p:ext uri="{BB962C8B-B14F-4D97-AF65-F5344CB8AC3E}">
        <p14:creationId xmlns:p14="http://schemas.microsoft.com/office/powerpoint/2010/main" val="20986025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85">
          <a:extLst>
            <a:ext uri="{FF2B5EF4-FFF2-40B4-BE49-F238E27FC236}">
              <a16:creationId xmlns:a16="http://schemas.microsoft.com/office/drawing/2014/main" id="{5E62AD8C-270A-2991-4357-AE18B18704D5}"/>
            </a:ext>
          </a:extLst>
        </p:cNvPr>
        <p:cNvGrpSpPr/>
        <p:nvPr/>
      </p:nvGrpSpPr>
      <p:grpSpPr>
        <a:xfrm>
          <a:off x="0" y="0"/>
          <a:ext cx="0" cy="0"/>
          <a:chOff x="0" y="0"/>
          <a:chExt cx="0" cy="0"/>
        </a:xfrm>
      </p:grpSpPr>
      <p:sp>
        <p:nvSpPr>
          <p:cNvPr id="386" name="Google Shape;386;p40">
            <a:extLst>
              <a:ext uri="{FF2B5EF4-FFF2-40B4-BE49-F238E27FC236}">
                <a16:creationId xmlns:a16="http://schemas.microsoft.com/office/drawing/2014/main" id="{5F31FEF6-70BB-8A25-21E4-BDB09201D252}"/>
              </a:ext>
            </a:extLst>
          </p:cNvPr>
          <p:cNvSpPr txBox="1">
            <a:spLocks noGrp="1"/>
          </p:cNvSpPr>
          <p:nvPr>
            <p:ph type="subTitle" idx="1"/>
          </p:nvPr>
        </p:nvSpPr>
        <p:spPr>
          <a:xfrm>
            <a:off x="730892" y="1519598"/>
            <a:ext cx="4054620" cy="2515783"/>
          </a:xfrm>
          <a:prstGeom prst="rect">
            <a:avLst/>
          </a:prstGeom>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endParaRPr lang="tr-TR" sz="600" dirty="0">
              <a:solidFill>
                <a:schemeClr val="accent1">
                  <a:lumMod val="75000"/>
                </a:schemeClr>
              </a:solidFill>
            </a:endParaRPr>
          </a:p>
          <a:p>
            <a:pPr marL="171450" lvl="0" indent="-171450" algn="l" rtl="0">
              <a:lnSpc>
                <a:spcPct val="150000"/>
              </a:lnSpc>
              <a:spcBef>
                <a:spcPts val="0"/>
              </a:spcBef>
              <a:spcAft>
                <a:spcPts val="0"/>
              </a:spcAft>
              <a:buFont typeface="Arial" panose="020B0604020202020204" pitchFamily="34" charset="0"/>
              <a:buChar char="•"/>
            </a:pPr>
            <a:r>
              <a:rPr lang="tr-TR" sz="2000" dirty="0">
                <a:solidFill>
                  <a:schemeClr val="accent1">
                    <a:lumMod val="75000"/>
                  </a:schemeClr>
                </a:solidFill>
              </a:rPr>
              <a:t>facility location, </a:t>
            </a:r>
          </a:p>
          <a:p>
            <a:pPr marL="171450" lvl="0" indent="-171450" algn="l" rtl="0">
              <a:lnSpc>
                <a:spcPct val="150000"/>
              </a:lnSpc>
              <a:spcBef>
                <a:spcPts val="0"/>
              </a:spcBef>
              <a:spcAft>
                <a:spcPts val="0"/>
              </a:spcAft>
              <a:buFont typeface="Arial" panose="020B0604020202020204" pitchFamily="34" charset="0"/>
              <a:buChar char="•"/>
            </a:pPr>
            <a:r>
              <a:rPr lang="tr-TR" sz="2000" dirty="0">
                <a:solidFill>
                  <a:schemeClr val="accent1">
                    <a:lumMod val="75000"/>
                  </a:schemeClr>
                </a:solidFill>
              </a:rPr>
              <a:t>facility planning, </a:t>
            </a:r>
          </a:p>
          <a:p>
            <a:pPr marL="171450" lvl="0" indent="-171450" algn="l" rtl="0">
              <a:lnSpc>
                <a:spcPct val="150000"/>
              </a:lnSpc>
              <a:spcBef>
                <a:spcPts val="0"/>
              </a:spcBef>
              <a:spcAft>
                <a:spcPts val="0"/>
              </a:spcAft>
              <a:buFont typeface="Arial" panose="020B0604020202020204" pitchFamily="34" charset="0"/>
              <a:buChar char="•"/>
            </a:pPr>
            <a:r>
              <a:rPr lang="tr-TR" sz="2000" dirty="0">
                <a:solidFill>
                  <a:schemeClr val="accent1">
                    <a:lumMod val="75000"/>
                  </a:schemeClr>
                </a:solidFill>
              </a:rPr>
              <a:t>logistics network problems,</a:t>
            </a:r>
          </a:p>
          <a:p>
            <a:pPr marL="171450" lvl="0" indent="-171450" algn="l" rtl="0">
              <a:lnSpc>
                <a:spcPct val="150000"/>
              </a:lnSpc>
              <a:spcBef>
                <a:spcPts val="0"/>
              </a:spcBef>
              <a:spcAft>
                <a:spcPts val="0"/>
              </a:spcAft>
              <a:buFont typeface="Arial" panose="020B0604020202020204" pitchFamily="34" charset="0"/>
              <a:buChar char="•"/>
            </a:pPr>
            <a:r>
              <a:rPr lang="tr-TR" sz="2000" dirty="0">
                <a:solidFill>
                  <a:schemeClr val="accent1">
                    <a:lumMod val="75000"/>
                  </a:schemeClr>
                </a:solidFill>
              </a:rPr>
              <a:t>managinig joint processes</a:t>
            </a:r>
            <a:endParaRPr sz="2000" dirty="0">
              <a:solidFill>
                <a:schemeClr val="accent1">
                  <a:lumMod val="75000"/>
                </a:schemeClr>
              </a:solidFill>
            </a:endParaRPr>
          </a:p>
        </p:txBody>
      </p:sp>
      <p:pic>
        <p:nvPicPr>
          <p:cNvPr id="10" name="Resim 9" descr="iç mekan, zemin, mavi, oda içeren bir resim&#10;&#10;Açıklama otomatik olarak oluşturuldu">
            <a:extLst>
              <a:ext uri="{FF2B5EF4-FFF2-40B4-BE49-F238E27FC236}">
                <a16:creationId xmlns:a16="http://schemas.microsoft.com/office/drawing/2014/main" id="{191E72EF-7563-F245-92F4-4336725952A2}"/>
              </a:ext>
            </a:extLst>
          </p:cNvPr>
          <p:cNvPicPr>
            <a:picLocks noChangeAspect="1"/>
          </p:cNvPicPr>
          <p:nvPr/>
        </p:nvPicPr>
        <p:blipFill>
          <a:blip r:embed="rId3"/>
          <a:stretch>
            <a:fillRect/>
          </a:stretch>
        </p:blipFill>
        <p:spPr>
          <a:xfrm>
            <a:off x="4334924" y="2290954"/>
            <a:ext cx="4078184" cy="2308860"/>
          </a:xfrm>
          <a:prstGeom prst="rect">
            <a:avLst/>
          </a:prstGeom>
        </p:spPr>
      </p:pic>
      <p:sp>
        <p:nvSpPr>
          <p:cNvPr id="4" name="TextBox 3">
            <a:extLst>
              <a:ext uri="{FF2B5EF4-FFF2-40B4-BE49-F238E27FC236}">
                <a16:creationId xmlns:a16="http://schemas.microsoft.com/office/drawing/2014/main" id="{AACFBCF8-002F-9E08-3ADA-C642B8BD1000}"/>
              </a:ext>
            </a:extLst>
          </p:cNvPr>
          <p:cNvSpPr txBox="1"/>
          <p:nvPr/>
        </p:nvSpPr>
        <p:spPr>
          <a:xfrm>
            <a:off x="730892" y="631999"/>
            <a:ext cx="5799986" cy="646331"/>
          </a:xfrm>
          <a:prstGeom prst="rect">
            <a:avLst/>
          </a:prstGeom>
          <a:noFill/>
        </p:spPr>
        <p:txBody>
          <a:bodyPr wrap="none" rtlCol="0">
            <a:spAutoFit/>
          </a:bodyPr>
          <a:lstStyle/>
          <a:p>
            <a:r>
              <a:rPr lang="tr-TR" sz="3600" dirty="0">
                <a:solidFill>
                  <a:schemeClr val="accent1">
                    <a:lumMod val="50000"/>
                  </a:schemeClr>
                </a:solidFill>
                <a:latin typeface="Figtree Black"/>
              </a:rPr>
              <a:t>Common Laundry Facility</a:t>
            </a:r>
            <a:endParaRPr lang="en-TR" sz="3600" dirty="0">
              <a:solidFill>
                <a:schemeClr val="accent1">
                  <a:lumMod val="50000"/>
                </a:schemeClr>
              </a:solidFill>
              <a:latin typeface="Figtree Black"/>
            </a:endParaRPr>
          </a:p>
        </p:txBody>
      </p:sp>
    </p:spTree>
    <p:extLst>
      <p:ext uri="{BB962C8B-B14F-4D97-AF65-F5344CB8AC3E}">
        <p14:creationId xmlns:p14="http://schemas.microsoft.com/office/powerpoint/2010/main" val="2415803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34"/>
          <p:cNvSpPr txBox="1">
            <a:spLocks noGrp="1"/>
          </p:cNvSpPr>
          <p:nvPr>
            <p:ph type="title"/>
          </p:nvPr>
        </p:nvSpPr>
        <p:spPr>
          <a:xfrm>
            <a:off x="3641423" y="615464"/>
            <a:ext cx="1861154"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tr-TR" dirty="0"/>
              <a:t>Contents</a:t>
            </a:r>
          </a:p>
        </p:txBody>
      </p:sp>
      <p:sp>
        <p:nvSpPr>
          <p:cNvPr id="2" name="Dikdörtgen 1">
            <a:extLst>
              <a:ext uri="{FF2B5EF4-FFF2-40B4-BE49-F238E27FC236}">
                <a16:creationId xmlns:a16="http://schemas.microsoft.com/office/drawing/2014/main" id="{038B9AB9-0A03-4461-EF77-65822BB3AC15}"/>
              </a:ext>
            </a:extLst>
          </p:cNvPr>
          <p:cNvSpPr/>
          <p:nvPr/>
        </p:nvSpPr>
        <p:spPr>
          <a:xfrm>
            <a:off x="474562" y="3507129"/>
            <a:ext cx="8229600" cy="5440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dirty="0"/>
          </a:p>
        </p:txBody>
      </p:sp>
      <p:sp>
        <p:nvSpPr>
          <p:cNvPr id="9" name="Dikdörtgen 8">
            <a:extLst>
              <a:ext uri="{FF2B5EF4-FFF2-40B4-BE49-F238E27FC236}">
                <a16:creationId xmlns:a16="http://schemas.microsoft.com/office/drawing/2014/main" id="{CE1479FE-3E83-FB77-5F28-FB035A608DEC}"/>
              </a:ext>
            </a:extLst>
          </p:cNvPr>
          <p:cNvSpPr/>
          <p:nvPr/>
        </p:nvSpPr>
        <p:spPr>
          <a:xfrm>
            <a:off x="439838" y="3148314"/>
            <a:ext cx="4722471" cy="70086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dirty="0"/>
          </a:p>
        </p:txBody>
      </p:sp>
      <p:graphicFrame>
        <p:nvGraphicFramePr>
          <p:cNvPr id="6" name="Table 5">
            <a:extLst>
              <a:ext uri="{FF2B5EF4-FFF2-40B4-BE49-F238E27FC236}">
                <a16:creationId xmlns:a16="http://schemas.microsoft.com/office/drawing/2014/main" id="{E865404E-586A-979B-53FE-B19FA0124AB0}"/>
              </a:ext>
            </a:extLst>
          </p:cNvPr>
          <p:cNvGraphicFramePr>
            <a:graphicFrameLocks noGrp="1"/>
          </p:cNvGraphicFramePr>
          <p:nvPr>
            <p:extLst>
              <p:ext uri="{D42A27DB-BD31-4B8C-83A1-F6EECF244321}">
                <p14:modId xmlns:p14="http://schemas.microsoft.com/office/powerpoint/2010/main" val="95243225"/>
              </p:ext>
            </p:extLst>
          </p:nvPr>
        </p:nvGraphicFramePr>
        <p:xfrm>
          <a:off x="2527300" y="1675361"/>
          <a:ext cx="4089400" cy="1645920"/>
        </p:xfrm>
        <a:graphic>
          <a:graphicData uri="http://schemas.openxmlformats.org/drawingml/2006/table">
            <a:tbl>
              <a:tblPr/>
              <a:tblGrid>
                <a:gridCol w="4089400">
                  <a:extLst>
                    <a:ext uri="{9D8B030D-6E8A-4147-A177-3AD203B41FA5}">
                      <a16:colId xmlns:a16="http://schemas.microsoft.com/office/drawing/2014/main" val="3197432685"/>
                    </a:ext>
                  </a:extLst>
                </a:gridCol>
              </a:tblGrid>
              <a:tr h="241300">
                <a:tc>
                  <a:txBody>
                    <a:bodyPr/>
                    <a:lstStyle/>
                    <a:p>
                      <a:pPr marR="0" algn="ctr" rtl="0" fontAlgn="ctr">
                        <a:lnSpc>
                          <a:spcPct val="150000"/>
                        </a:lnSpc>
                        <a:spcBef>
                          <a:spcPts val="0"/>
                        </a:spcBef>
                        <a:spcAft>
                          <a:spcPts val="0"/>
                        </a:spcAft>
                        <a:buClr>
                          <a:srgbClr val="000000"/>
                        </a:buClr>
                        <a:buFont typeface="Arial"/>
                      </a:pPr>
                      <a:r>
                        <a:rPr lang="en-US" sz="1400" b="1" i="0" u="none" strike="noStrike" cap="none" dirty="0">
                          <a:solidFill>
                            <a:srgbClr val="FFFFFF"/>
                          </a:solidFill>
                          <a:effectLst/>
                          <a:latin typeface="Calibri" panose="020F0502020204030204" pitchFamily="34" charset="0"/>
                          <a:ea typeface="+mn-ea"/>
                          <a:cs typeface="+mn-cs"/>
                          <a:sym typeface="Arial"/>
                        </a:rPr>
                        <a:t>Antalya: A Paradise of History and Sun</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764"/>
                    </a:solidFill>
                  </a:tcPr>
                </a:tc>
                <a:extLst>
                  <a:ext uri="{0D108BD9-81ED-4DB2-BD59-A6C34878D82A}">
                    <a16:rowId xmlns:a16="http://schemas.microsoft.com/office/drawing/2014/main" val="3936498120"/>
                  </a:ext>
                </a:extLst>
              </a:tr>
              <a:tr h="241300">
                <a:tc>
                  <a:txBody>
                    <a:bodyPr/>
                    <a:lstStyle/>
                    <a:p>
                      <a:pPr marR="0" algn="ctr" rtl="0" fontAlgn="ctr">
                        <a:lnSpc>
                          <a:spcPct val="150000"/>
                        </a:lnSpc>
                        <a:spcBef>
                          <a:spcPts val="0"/>
                        </a:spcBef>
                        <a:spcAft>
                          <a:spcPts val="0"/>
                        </a:spcAft>
                        <a:buClr>
                          <a:srgbClr val="000000"/>
                        </a:buClr>
                        <a:buFont typeface="Arial"/>
                      </a:pPr>
                      <a:r>
                        <a:rPr lang="en-US" sz="1400" b="1" i="0" u="none" strike="noStrike" cap="none" dirty="0">
                          <a:solidFill>
                            <a:srgbClr val="FFFFFF"/>
                          </a:solidFill>
                          <a:effectLst/>
                          <a:latin typeface="Calibri" panose="020F0502020204030204" pitchFamily="34" charset="0"/>
                          <a:ea typeface="+mn-ea"/>
                          <a:cs typeface="+mn-cs"/>
                          <a:sym typeface="Arial"/>
                        </a:rPr>
                        <a:t>Problem Statement &amp; Objectives</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764"/>
                    </a:solidFill>
                  </a:tcPr>
                </a:tc>
                <a:extLst>
                  <a:ext uri="{0D108BD9-81ED-4DB2-BD59-A6C34878D82A}">
                    <a16:rowId xmlns:a16="http://schemas.microsoft.com/office/drawing/2014/main" val="1147218610"/>
                  </a:ext>
                </a:extLst>
              </a:tr>
              <a:tr h="241300">
                <a:tc>
                  <a:txBody>
                    <a:bodyPr/>
                    <a:lstStyle/>
                    <a:p>
                      <a:pPr marR="0" algn="ctr" rtl="0" fontAlgn="ctr">
                        <a:lnSpc>
                          <a:spcPct val="150000"/>
                        </a:lnSpc>
                        <a:spcBef>
                          <a:spcPts val="0"/>
                        </a:spcBef>
                        <a:spcAft>
                          <a:spcPts val="0"/>
                        </a:spcAft>
                        <a:buClr>
                          <a:srgbClr val="000000"/>
                        </a:buClr>
                        <a:buFont typeface="Arial"/>
                      </a:pPr>
                      <a:r>
                        <a:rPr lang="en-US" sz="1400" b="1" i="0" u="none" strike="noStrike" cap="none" dirty="0">
                          <a:solidFill>
                            <a:srgbClr val="FFFFFF"/>
                          </a:solidFill>
                          <a:effectLst/>
                          <a:latin typeface="Calibri" panose="020F0502020204030204" pitchFamily="34" charset="0"/>
                          <a:ea typeface="+mn-ea"/>
                          <a:cs typeface="+mn-cs"/>
                          <a:sym typeface="Arial"/>
                        </a:rPr>
                        <a:t>Solution Techniques &amp; Methods </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764"/>
                    </a:solidFill>
                  </a:tcPr>
                </a:tc>
                <a:extLst>
                  <a:ext uri="{0D108BD9-81ED-4DB2-BD59-A6C34878D82A}">
                    <a16:rowId xmlns:a16="http://schemas.microsoft.com/office/drawing/2014/main" val="3053275163"/>
                  </a:ext>
                </a:extLst>
              </a:tr>
              <a:tr h="241300">
                <a:tc>
                  <a:txBody>
                    <a:bodyPr/>
                    <a:lstStyle/>
                    <a:p>
                      <a:pPr algn="ctr" rtl="0" fontAlgn="ctr">
                        <a:lnSpc>
                          <a:spcPct val="150000"/>
                        </a:lnSpc>
                      </a:pPr>
                      <a:r>
                        <a:rPr lang="en-US" sz="1400" b="1" i="0" u="none" strike="noStrike" dirty="0">
                          <a:solidFill>
                            <a:srgbClr val="FFFFFF"/>
                          </a:solidFill>
                          <a:effectLst/>
                          <a:latin typeface="Calibri" panose="020F0502020204030204" pitchFamily="34" charset="0"/>
                        </a:rPr>
                        <a:t>Further Research</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764"/>
                    </a:solidFill>
                  </a:tcPr>
                </a:tc>
                <a:extLst>
                  <a:ext uri="{0D108BD9-81ED-4DB2-BD59-A6C34878D82A}">
                    <a16:rowId xmlns:a16="http://schemas.microsoft.com/office/drawing/2014/main" val="1934034614"/>
                  </a:ext>
                </a:extLst>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8">
          <a:extLst>
            <a:ext uri="{FF2B5EF4-FFF2-40B4-BE49-F238E27FC236}">
              <a16:creationId xmlns:a16="http://schemas.microsoft.com/office/drawing/2014/main" id="{90C2AD1D-9660-24E5-CC3F-F43CCF045FC5}"/>
            </a:ext>
          </a:extLst>
        </p:cNvPr>
        <p:cNvGrpSpPr/>
        <p:nvPr/>
      </p:nvGrpSpPr>
      <p:grpSpPr>
        <a:xfrm>
          <a:off x="0" y="0"/>
          <a:ext cx="0" cy="0"/>
          <a:chOff x="0" y="0"/>
          <a:chExt cx="0" cy="0"/>
        </a:xfrm>
      </p:grpSpPr>
      <p:sp>
        <p:nvSpPr>
          <p:cNvPr id="7" name="Google Shape;856;p60">
            <a:extLst>
              <a:ext uri="{FF2B5EF4-FFF2-40B4-BE49-F238E27FC236}">
                <a16:creationId xmlns:a16="http://schemas.microsoft.com/office/drawing/2014/main" id="{55EC81A6-8853-667F-D5FE-1DF9A27F1377}"/>
              </a:ext>
            </a:extLst>
          </p:cNvPr>
          <p:cNvSpPr txBox="1">
            <a:spLocks/>
          </p:cNvSpPr>
          <p:nvPr/>
        </p:nvSpPr>
        <p:spPr>
          <a:xfrm>
            <a:off x="1094263" y="778325"/>
            <a:ext cx="4448100" cy="1058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5200"/>
              <a:buFont typeface="Figtree Black"/>
              <a:buNone/>
              <a:defRPr sz="3800" b="0" i="0" u="none" strike="noStrike" cap="none">
                <a:solidFill>
                  <a:schemeClr val="dk1"/>
                </a:solidFill>
                <a:latin typeface="Figtree Black"/>
                <a:ea typeface="Figtree Black"/>
                <a:cs typeface="Figtree Black"/>
                <a:sym typeface="Figtree Black"/>
              </a:defRPr>
            </a:lvl1pPr>
            <a:lvl2pPr marR="0" lvl="1" algn="ctr" rtl="0">
              <a:lnSpc>
                <a:spcPct val="100000"/>
              </a:lnSpc>
              <a:spcBef>
                <a:spcPts val="0"/>
              </a:spcBef>
              <a:spcAft>
                <a:spcPts val="0"/>
              </a:spcAft>
              <a:buClr>
                <a:schemeClr val="dk1"/>
              </a:buClr>
              <a:buSzPts val="5200"/>
              <a:buFont typeface="Figtree Black"/>
              <a:buNone/>
              <a:defRPr sz="5200" b="0" i="0" u="none" strike="noStrike" cap="none">
                <a:solidFill>
                  <a:schemeClr val="dk1"/>
                </a:solidFill>
                <a:latin typeface="Figtree Black"/>
                <a:ea typeface="Figtree Black"/>
                <a:cs typeface="Figtree Black"/>
                <a:sym typeface="Figtree Black"/>
              </a:defRPr>
            </a:lvl2pPr>
            <a:lvl3pPr marR="0" lvl="2" algn="ctr" rtl="0">
              <a:lnSpc>
                <a:spcPct val="100000"/>
              </a:lnSpc>
              <a:spcBef>
                <a:spcPts val="0"/>
              </a:spcBef>
              <a:spcAft>
                <a:spcPts val="0"/>
              </a:spcAft>
              <a:buClr>
                <a:schemeClr val="dk1"/>
              </a:buClr>
              <a:buSzPts val="5200"/>
              <a:buFont typeface="Figtree Black"/>
              <a:buNone/>
              <a:defRPr sz="5200" b="0" i="0" u="none" strike="noStrike" cap="none">
                <a:solidFill>
                  <a:schemeClr val="dk1"/>
                </a:solidFill>
                <a:latin typeface="Figtree Black"/>
                <a:ea typeface="Figtree Black"/>
                <a:cs typeface="Figtree Black"/>
                <a:sym typeface="Figtree Black"/>
              </a:defRPr>
            </a:lvl3pPr>
            <a:lvl4pPr marR="0" lvl="3" algn="ctr" rtl="0">
              <a:lnSpc>
                <a:spcPct val="100000"/>
              </a:lnSpc>
              <a:spcBef>
                <a:spcPts val="0"/>
              </a:spcBef>
              <a:spcAft>
                <a:spcPts val="0"/>
              </a:spcAft>
              <a:buClr>
                <a:schemeClr val="dk1"/>
              </a:buClr>
              <a:buSzPts val="5200"/>
              <a:buFont typeface="Figtree Black"/>
              <a:buNone/>
              <a:defRPr sz="5200" b="0" i="0" u="none" strike="noStrike" cap="none">
                <a:solidFill>
                  <a:schemeClr val="dk1"/>
                </a:solidFill>
                <a:latin typeface="Figtree Black"/>
                <a:ea typeface="Figtree Black"/>
                <a:cs typeface="Figtree Black"/>
                <a:sym typeface="Figtree Black"/>
              </a:defRPr>
            </a:lvl4pPr>
            <a:lvl5pPr marR="0" lvl="4" algn="ctr" rtl="0">
              <a:lnSpc>
                <a:spcPct val="100000"/>
              </a:lnSpc>
              <a:spcBef>
                <a:spcPts val="0"/>
              </a:spcBef>
              <a:spcAft>
                <a:spcPts val="0"/>
              </a:spcAft>
              <a:buClr>
                <a:schemeClr val="dk1"/>
              </a:buClr>
              <a:buSzPts val="5200"/>
              <a:buFont typeface="Figtree Black"/>
              <a:buNone/>
              <a:defRPr sz="5200" b="0" i="0" u="none" strike="noStrike" cap="none">
                <a:solidFill>
                  <a:schemeClr val="dk1"/>
                </a:solidFill>
                <a:latin typeface="Figtree Black"/>
                <a:ea typeface="Figtree Black"/>
                <a:cs typeface="Figtree Black"/>
                <a:sym typeface="Figtree Black"/>
              </a:defRPr>
            </a:lvl5pPr>
            <a:lvl6pPr marR="0" lvl="5" algn="ctr" rtl="0">
              <a:lnSpc>
                <a:spcPct val="100000"/>
              </a:lnSpc>
              <a:spcBef>
                <a:spcPts val="0"/>
              </a:spcBef>
              <a:spcAft>
                <a:spcPts val="0"/>
              </a:spcAft>
              <a:buClr>
                <a:schemeClr val="dk1"/>
              </a:buClr>
              <a:buSzPts val="5200"/>
              <a:buFont typeface="Figtree Black"/>
              <a:buNone/>
              <a:defRPr sz="5200" b="0" i="0" u="none" strike="noStrike" cap="none">
                <a:solidFill>
                  <a:schemeClr val="dk1"/>
                </a:solidFill>
                <a:latin typeface="Figtree Black"/>
                <a:ea typeface="Figtree Black"/>
                <a:cs typeface="Figtree Black"/>
                <a:sym typeface="Figtree Black"/>
              </a:defRPr>
            </a:lvl6pPr>
            <a:lvl7pPr marR="0" lvl="6" algn="ctr" rtl="0">
              <a:lnSpc>
                <a:spcPct val="100000"/>
              </a:lnSpc>
              <a:spcBef>
                <a:spcPts val="0"/>
              </a:spcBef>
              <a:spcAft>
                <a:spcPts val="0"/>
              </a:spcAft>
              <a:buClr>
                <a:schemeClr val="dk1"/>
              </a:buClr>
              <a:buSzPts val="5200"/>
              <a:buFont typeface="Figtree Black"/>
              <a:buNone/>
              <a:defRPr sz="5200" b="0" i="0" u="none" strike="noStrike" cap="none">
                <a:solidFill>
                  <a:schemeClr val="dk1"/>
                </a:solidFill>
                <a:latin typeface="Figtree Black"/>
                <a:ea typeface="Figtree Black"/>
                <a:cs typeface="Figtree Black"/>
                <a:sym typeface="Figtree Black"/>
              </a:defRPr>
            </a:lvl7pPr>
            <a:lvl8pPr marR="0" lvl="7" algn="ctr" rtl="0">
              <a:lnSpc>
                <a:spcPct val="100000"/>
              </a:lnSpc>
              <a:spcBef>
                <a:spcPts val="0"/>
              </a:spcBef>
              <a:spcAft>
                <a:spcPts val="0"/>
              </a:spcAft>
              <a:buClr>
                <a:schemeClr val="dk1"/>
              </a:buClr>
              <a:buSzPts val="5200"/>
              <a:buFont typeface="Figtree Black"/>
              <a:buNone/>
              <a:defRPr sz="5200" b="0" i="0" u="none" strike="noStrike" cap="none">
                <a:solidFill>
                  <a:schemeClr val="dk1"/>
                </a:solidFill>
                <a:latin typeface="Figtree Black"/>
                <a:ea typeface="Figtree Black"/>
                <a:cs typeface="Figtree Black"/>
                <a:sym typeface="Figtree Black"/>
              </a:defRPr>
            </a:lvl8pPr>
            <a:lvl9pPr marR="0" lvl="8" algn="ctr" rtl="0">
              <a:lnSpc>
                <a:spcPct val="100000"/>
              </a:lnSpc>
              <a:spcBef>
                <a:spcPts val="0"/>
              </a:spcBef>
              <a:spcAft>
                <a:spcPts val="0"/>
              </a:spcAft>
              <a:buClr>
                <a:schemeClr val="dk1"/>
              </a:buClr>
              <a:buSzPts val="5200"/>
              <a:buFont typeface="Figtree Black"/>
              <a:buNone/>
              <a:defRPr sz="5200" b="0" i="0" u="none" strike="noStrike" cap="none">
                <a:solidFill>
                  <a:schemeClr val="dk1"/>
                </a:solidFill>
                <a:latin typeface="Figtree Black"/>
                <a:ea typeface="Figtree Black"/>
                <a:cs typeface="Figtree Black"/>
                <a:sym typeface="Figtree Black"/>
              </a:defRPr>
            </a:lvl9pPr>
          </a:lstStyle>
          <a:p>
            <a:r>
              <a:rPr lang="en-US" sz="6600" dirty="0"/>
              <a:t>Thanks!</a:t>
            </a:r>
          </a:p>
        </p:txBody>
      </p:sp>
      <p:sp>
        <p:nvSpPr>
          <p:cNvPr id="8" name="Google Shape;857;p60">
            <a:extLst>
              <a:ext uri="{FF2B5EF4-FFF2-40B4-BE49-F238E27FC236}">
                <a16:creationId xmlns:a16="http://schemas.microsoft.com/office/drawing/2014/main" id="{8A8B6568-EABA-CE88-F11F-0275F0D45F4D}"/>
              </a:ext>
            </a:extLst>
          </p:cNvPr>
          <p:cNvSpPr txBox="1">
            <a:spLocks noGrp="1"/>
          </p:cNvSpPr>
          <p:nvPr/>
        </p:nvSpPr>
        <p:spPr>
          <a:xfrm>
            <a:off x="1094263" y="2268825"/>
            <a:ext cx="4448100" cy="1224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dk1"/>
              </a:buClr>
              <a:buSzPts val="1400"/>
              <a:buFont typeface="Hanken Grotesk"/>
              <a:buNone/>
              <a:defRPr sz="1400" b="0" i="0" u="none" strike="noStrike" cap="none">
                <a:solidFill>
                  <a:schemeClr val="dk1"/>
                </a:solidFill>
                <a:latin typeface="Hanken Grotesk"/>
                <a:ea typeface="Hanken Grotesk"/>
                <a:cs typeface="Hanken Grotesk"/>
                <a:sym typeface="Hanken Grotesk"/>
              </a:defRPr>
            </a:lvl1pPr>
            <a:lvl2pPr marL="914400" marR="0" lvl="1" indent="-317500" algn="ctr" rtl="0">
              <a:lnSpc>
                <a:spcPct val="100000"/>
              </a:lnSpc>
              <a:spcBef>
                <a:spcPts val="0"/>
              </a:spcBef>
              <a:spcAft>
                <a:spcPts val="0"/>
              </a:spcAft>
              <a:buClr>
                <a:schemeClr val="dk1"/>
              </a:buClr>
              <a:buSzPts val="1400"/>
              <a:buFont typeface="Hanken Grotesk"/>
              <a:buNone/>
              <a:defRPr sz="1400" b="0" i="0" u="none" strike="noStrike" cap="none">
                <a:solidFill>
                  <a:schemeClr val="dk1"/>
                </a:solidFill>
                <a:latin typeface="Hanken Grotesk"/>
                <a:ea typeface="Hanken Grotesk"/>
                <a:cs typeface="Hanken Grotesk"/>
                <a:sym typeface="Hanken Grotesk"/>
              </a:defRPr>
            </a:lvl2pPr>
            <a:lvl3pPr marL="1371600" marR="0" lvl="2" indent="-317500" algn="ctr" rtl="0">
              <a:lnSpc>
                <a:spcPct val="100000"/>
              </a:lnSpc>
              <a:spcBef>
                <a:spcPts val="0"/>
              </a:spcBef>
              <a:spcAft>
                <a:spcPts val="0"/>
              </a:spcAft>
              <a:buClr>
                <a:schemeClr val="dk1"/>
              </a:buClr>
              <a:buSzPts val="1400"/>
              <a:buFont typeface="Hanken Grotesk"/>
              <a:buNone/>
              <a:defRPr sz="1400" b="0" i="0" u="none" strike="noStrike" cap="none">
                <a:solidFill>
                  <a:schemeClr val="dk1"/>
                </a:solidFill>
                <a:latin typeface="Hanken Grotesk"/>
                <a:ea typeface="Hanken Grotesk"/>
                <a:cs typeface="Hanken Grotesk"/>
                <a:sym typeface="Hanken Grotesk"/>
              </a:defRPr>
            </a:lvl3pPr>
            <a:lvl4pPr marL="1828800" marR="0" lvl="3" indent="-317500" algn="ctr" rtl="0">
              <a:lnSpc>
                <a:spcPct val="100000"/>
              </a:lnSpc>
              <a:spcBef>
                <a:spcPts val="0"/>
              </a:spcBef>
              <a:spcAft>
                <a:spcPts val="0"/>
              </a:spcAft>
              <a:buClr>
                <a:schemeClr val="dk1"/>
              </a:buClr>
              <a:buSzPts val="1400"/>
              <a:buFont typeface="Hanken Grotesk"/>
              <a:buNone/>
              <a:defRPr sz="1400" b="0" i="0" u="none" strike="noStrike" cap="none">
                <a:solidFill>
                  <a:schemeClr val="dk1"/>
                </a:solidFill>
                <a:latin typeface="Hanken Grotesk"/>
                <a:ea typeface="Hanken Grotesk"/>
                <a:cs typeface="Hanken Grotesk"/>
                <a:sym typeface="Hanken Grotesk"/>
              </a:defRPr>
            </a:lvl4pPr>
            <a:lvl5pPr marL="2286000" marR="0" lvl="4" indent="-317500" algn="ctr" rtl="0">
              <a:lnSpc>
                <a:spcPct val="100000"/>
              </a:lnSpc>
              <a:spcBef>
                <a:spcPts val="0"/>
              </a:spcBef>
              <a:spcAft>
                <a:spcPts val="0"/>
              </a:spcAft>
              <a:buClr>
                <a:schemeClr val="dk1"/>
              </a:buClr>
              <a:buSzPts val="1400"/>
              <a:buFont typeface="Hanken Grotesk"/>
              <a:buNone/>
              <a:defRPr sz="1400" b="0" i="0" u="none" strike="noStrike" cap="none">
                <a:solidFill>
                  <a:schemeClr val="dk1"/>
                </a:solidFill>
                <a:latin typeface="Hanken Grotesk"/>
                <a:ea typeface="Hanken Grotesk"/>
                <a:cs typeface="Hanken Grotesk"/>
                <a:sym typeface="Hanken Grotesk"/>
              </a:defRPr>
            </a:lvl5pPr>
            <a:lvl6pPr marL="2743200" marR="0" lvl="5" indent="-317500" algn="ctr" rtl="0">
              <a:lnSpc>
                <a:spcPct val="100000"/>
              </a:lnSpc>
              <a:spcBef>
                <a:spcPts val="0"/>
              </a:spcBef>
              <a:spcAft>
                <a:spcPts val="0"/>
              </a:spcAft>
              <a:buClr>
                <a:schemeClr val="dk1"/>
              </a:buClr>
              <a:buSzPts val="1400"/>
              <a:buFont typeface="Hanken Grotesk"/>
              <a:buNone/>
              <a:defRPr sz="1400" b="0" i="0" u="none" strike="noStrike" cap="none">
                <a:solidFill>
                  <a:schemeClr val="dk1"/>
                </a:solidFill>
                <a:latin typeface="Hanken Grotesk"/>
                <a:ea typeface="Hanken Grotesk"/>
                <a:cs typeface="Hanken Grotesk"/>
                <a:sym typeface="Hanken Grotesk"/>
              </a:defRPr>
            </a:lvl6pPr>
            <a:lvl7pPr marL="3200400" marR="0" lvl="6" indent="-317500" algn="ctr" rtl="0">
              <a:lnSpc>
                <a:spcPct val="100000"/>
              </a:lnSpc>
              <a:spcBef>
                <a:spcPts val="0"/>
              </a:spcBef>
              <a:spcAft>
                <a:spcPts val="0"/>
              </a:spcAft>
              <a:buClr>
                <a:schemeClr val="dk1"/>
              </a:buClr>
              <a:buSzPts val="1400"/>
              <a:buFont typeface="Hanken Grotesk"/>
              <a:buNone/>
              <a:defRPr sz="1400" b="0" i="0" u="none" strike="noStrike" cap="none">
                <a:solidFill>
                  <a:schemeClr val="dk1"/>
                </a:solidFill>
                <a:latin typeface="Hanken Grotesk"/>
                <a:ea typeface="Hanken Grotesk"/>
                <a:cs typeface="Hanken Grotesk"/>
                <a:sym typeface="Hanken Grotesk"/>
              </a:defRPr>
            </a:lvl7pPr>
            <a:lvl8pPr marL="3657600" marR="0" lvl="7" indent="-317500" algn="ctr" rtl="0">
              <a:lnSpc>
                <a:spcPct val="100000"/>
              </a:lnSpc>
              <a:spcBef>
                <a:spcPts val="0"/>
              </a:spcBef>
              <a:spcAft>
                <a:spcPts val="0"/>
              </a:spcAft>
              <a:buClr>
                <a:schemeClr val="dk1"/>
              </a:buClr>
              <a:buSzPts val="1400"/>
              <a:buFont typeface="Hanken Grotesk"/>
              <a:buNone/>
              <a:defRPr sz="1400" b="0" i="0" u="none" strike="noStrike" cap="none">
                <a:solidFill>
                  <a:schemeClr val="dk1"/>
                </a:solidFill>
                <a:latin typeface="Hanken Grotesk"/>
                <a:ea typeface="Hanken Grotesk"/>
                <a:cs typeface="Hanken Grotesk"/>
                <a:sym typeface="Hanken Grotesk"/>
              </a:defRPr>
            </a:lvl8pPr>
            <a:lvl9pPr marL="4114800" marR="0" lvl="8" indent="-317500" algn="ctr" rtl="0">
              <a:lnSpc>
                <a:spcPct val="100000"/>
              </a:lnSpc>
              <a:spcBef>
                <a:spcPts val="0"/>
              </a:spcBef>
              <a:spcAft>
                <a:spcPts val="0"/>
              </a:spcAft>
              <a:buClr>
                <a:schemeClr val="dk1"/>
              </a:buClr>
              <a:buSzPts val="1400"/>
              <a:buFont typeface="Hanken Grotesk"/>
              <a:buNone/>
              <a:defRPr sz="1400" b="0" i="0" u="none" strike="noStrike" cap="none">
                <a:solidFill>
                  <a:schemeClr val="dk1"/>
                </a:solidFill>
                <a:latin typeface="Hanken Grotesk"/>
                <a:ea typeface="Hanken Grotesk"/>
                <a:cs typeface="Hanken Grotesk"/>
                <a:sym typeface="Hanken Grotesk"/>
              </a:defRPr>
            </a:lvl9pPr>
          </a:lstStyle>
          <a:p>
            <a:pPr marL="0" lvl="0" indent="0" algn="l" rtl="0">
              <a:spcBef>
                <a:spcPts val="0"/>
              </a:spcBef>
              <a:spcAft>
                <a:spcPts val="0"/>
              </a:spcAft>
              <a:buNone/>
            </a:pPr>
            <a:r>
              <a:rPr lang="en" b="1" dirty="0"/>
              <a:t>Do you have any questions?</a:t>
            </a:r>
            <a:endParaRPr b="1" dirty="0"/>
          </a:p>
          <a:p>
            <a:pPr marL="0" lvl="0" indent="0" algn="l" rtl="0">
              <a:spcBef>
                <a:spcPts val="0"/>
              </a:spcBef>
              <a:spcAft>
                <a:spcPts val="0"/>
              </a:spcAft>
              <a:buNone/>
            </a:pPr>
            <a:r>
              <a:rPr lang="tr-TR" dirty="0">
                <a:hlinkClick r:id="rId3"/>
              </a:rPr>
              <a:t>aybukesahin@std.antalya.edu.tr</a:t>
            </a:r>
            <a:endParaRPr lang="tr-TR"/>
          </a:p>
          <a:p>
            <a:pPr marL="0" lvl="0" indent="0" algn="l" rtl="0">
              <a:spcBef>
                <a:spcPts val="0"/>
              </a:spcBef>
              <a:spcAft>
                <a:spcPts val="0"/>
              </a:spcAft>
              <a:buNone/>
            </a:pPr>
            <a:r>
              <a:rPr lang="tr-TR" dirty="0">
                <a:hlinkClick r:id="rId4"/>
              </a:rPr>
              <a:t>sulgen@antalya.edu.tr</a:t>
            </a:r>
            <a:endParaRPr lang="tr-TR"/>
          </a:p>
          <a:p>
            <a:pPr marL="0" lvl="0" indent="0" algn="l" rtl="0">
              <a:spcBef>
                <a:spcPts val="0"/>
              </a:spcBef>
              <a:spcAft>
                <a:spcPts val="0"/>
              </a:spcAft>
              <a:buNone/>
            </a:pPr>
            <a:r>
              <a:rPr lang="tr-TR" dirty="0">
                <a:hlinkClick r:id="rId5"/>
              </a:rPr>
              <a:t>secil.gulbudak@gmail.com</a:t>
            </a:r>
            <a:endParaRPr lang="tr-TR"/>
          </a:p>
          <a:p>
            <a:pPr marL="0" lvl="0" indent="0" algn="l" rtl="0">
              <a:spcBef>
                <a:spcPts val="0"/>
              </a:spcBef>
              <a:spcAft>
                <a:spcPts val="0"/>
              </a:spcAft>
              <a:buNone/>
            </a:pPr>
            <a:endParaRPr lang="tr-TR" dirty="0"/>
          </a:p>
        </p:txBody>
      </p:sp>
    </p:spTree>
    <p:extLst>
      <p:ext uri="{BB962C8B-B14F-4D97-AF65-F5344CB8AC3E}">
        <p14:creationId xmlns:p14="http://schemas.microsoft.com/office/powerpoint/2010/main" val="582613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Google Shape;308;p35">
            <a:extLst>
              <a:ext uri="{FF2B5EF4-FFF2-40B4-BE49-F238E27FC236}">
                <a16:creationId xmlns:a16="http://schemas.microsoft.com/office/drawing/2014/main" id="{DDD71129-7BCF-4CF7-0619-320C8D9D89B9}"/>
              </a:ext>
            </a:extLst>
          </p:cNvPr>
          <p:cNvSpPr txBox="1">
            <a:spLocks noGrp="1"/>
          </p:cNvSpPr>
          <p:nvPr>
            <p:ph type="title"/>
          </p:nvPr>
        </p:nvSpPr>
        <p:spPr>
          <a:xfrm>
            <a:off x="759854" y="608224"/>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tr-TR" dirty="0">
                <a:solidFill>
                  <a:schemeClr val="bg1"/>
                </a:solidFill>
              </a:rPr>
              <a:t>Antalya</a:t>
            </a:r>
            <a:endParaRPr dirty="0">
              <a:solidFill>
                <a:schemeClr val="bg1"/>
              </a:solidFill>
            </a:endParaRPr>
          </a:p>
        </p:txBody>
      </p:sp>
      <p:pic>
        <p:nvPicPr>
          <p:cNvPr id="26" name="Picture 25" descr="A harbor with boats and a city in the background&#10;&#10;Description automatically generated">
            <a:extLst>
              <a:ext uri="{FF2B5EF4-FFF2-40B4-BE49-F238E27FC236}">
                <a16:creationId xmlns:a16="http://schemas.microsoft.com/office/drawing/2014/main" id="{0D098ACE-BCFC-F7A0-A4F4-6A0B813B45C8}"/>
              </a:ext>
            </a:extLst>
          </p:cNvPr>
          <p:cNvPicPr>
            <a:picLocks noChangeAspect="1"/>
          </p:cNvPicPr>
          <p:nvPr/>
        </p:nvPicPr>
        <p:blipFill>
          <a:blip r:embed="rId3">
            <a:alphaModFix amt="95000"/>
            <a:extLst>
              <a:ext uri="{BEBA8EAE-BF5A-486C-A8C5-ECC9F3942E4B}">
                <a14:imgProps xmlns:a14="http://schemas.microsoft.com/office/drawing/2010/main">
                  <a14:imgLayer r:embed="rId4">
                    <a14:imgEffect>
                      <a14:brightnessContrast bright="-63000" contrast="-20000"/>
                    </a14:imgEffect>
                  </a14:imgLayer>
                </a14:imgProps>
              </a:ext>
            </a:extLst>
          </a:blip>
          <a:stretch>
            <a:fillRect/>
          </a:stretch>
        </p:blipFill>
        <p:spPr>
          <a:xfrm>
            <a:off x="233082" y="233083"/>
            <a:ext cx="8677836" cy="4668132"/>
          </a:xfrm>
          <a:prstGeom prst="rect">
            <a:avLst/>
          </a:prstGeom>
          <a:noFill/>
        </p:spPr>
      </p:pic>
      <p:sp>
        <p:nvSpPr>
          <p:cNvPr id="27" name="Google Shape;308;p35">
            <a:extLst>
              <a:ext uri="{FF2B5EF4-FFF2-40B4-BE49-F238E27FC236}">
                <a16:creationId xmlns:a16="http://schemas.microsoft.com/office/drawing/2014/main" id="{B40586E1-5536-4FD6-B587-326A6CB380D8}"/>
              </a:ext>
            </a:extLst>
          </p:cNvPr>
          <p:cNvSpPr txBox="1">
            <a:spLocks/>
          </p:cNvSpPr>
          <p:nvPr/>
        </p:nvSpPr>
        <p:spPr>
          <a:xfrm>
            <a:off x="759854" y="608224"/>
            <a:ext cx="77040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Figtree Black"/>
              <a:buNone/>
              <a:defRPr sz="2800" b="0" i="0" u="none" strike="noStrike" cap="none">
                <a:solidFill>
                  <a:schemeClr val="dk1"/>
                </a:solidFill>
                <a:latin typeface="Figtree Black"/>
                <a:ea typeface="Figtree Black"/>
                <a:cs typeface="Figtree Black"/>
                <a:sym typeface="Figtree Black"/>
              </a:defRPr>
            </a:lvl1pPr>
            <a:lvl2pPr marR="0" lvl="1" algn="l" rtl="0">
              <a:lnSpc>
                <a:spcPct val="100000"/>
              </a:lnSpc>
              <a:spcBef>
                <a:spcPts val="0"/>
              </a:spcBef>
              <a:spcAft>
                <a:spcPts val="0"/>
              </a:spcAft>
              <a:buClr>
                <a:schemeClr val="dk1"/>
              </a:buClr>
              <a:buSzPts val="3000"/>
              <a:buFont typeface="Figtree Black"/>
              <a:buNone/>
              <a:defRPr sz="3000" b="0" i="0" u="none" strike="noStrike" cap="none">
                <a:solidFill>
                  <a:schemeClr val="dk1"/>
                </a:solidFill>
                <a:latin typeface="Figtree Black"/>
                <a:ea typeface="Figtree Black"/>
                <a:cs typeface="Figtree Black"/>
                <a:sym typeface="Figtree Black"/>
              </a:defRPr>
            </a:lvl2pPr>
            <a:lvl3pPr marR="0" lvl="2" algn="l" rtl="0">
              <a:lnSpc>
                <a:spcPct val="100000"/>
              </a:lnSpc>
              <a:spcBef>
                <a:spcPts val="0"/>
              </a:spcBef>
              <a:spcAft>
                <a:spcPts val="0"/>
              </a:spcAft>
              <a:buClr>
                <a:schemeClr val="dk1"/>
              </a:buClr>
              <a:buSzPts val="3000"/>
              <a:buFont typeface="Figtree Black"/>
              <a:buNone/>
              <a:defRPr sz="3000" b="0" i="0" u="none" strike="noStrike" cap="none">
                <a:solidFill>
                  <a:schemeClr val="dk1"/>
                </a:solidFill>
                <a:latin typeface="Figtree Black"/>
                <a:ea typeface="Figtree Black"/>
                <a:cs typeface="Figtree Black"/>
                <a:sym typeface="Figtree Black"/>
              </a:defRPr>
            </a:lvl3pPr>
            <a:lvl4pPr marR="0" lvl="3" algn="l" rtl="0">
              <a:lnSpc>
                <a:spcPct val="100000"/>
              </a:lnSpc>
              <a:spcBef>
                <a:spcPts val="0"/>
              </a:spcBef>
              <a:spcAft>
                <a:spcPts val="0"/>
              </a:spcAft>
              <a:buClr>
                <a:schemeClr val="dk1"/>
              </a:buClr>
              <a:buSzPts val="3000"/>
              <a:buFont typeface="Figtree Black"/>
              <a:buNone/>
              <a:defRPr sz="3000" b="0" i="0" u="none" strike="noStrike" cap="none">
                <a:solidFill>
                  <a:schemeClr val="dk1"/>
                </a:solidFill>
                <a:latin typeface="Figtree Black"/>
                <a:ea typeface="Figtree Black"/>
                <a:cs typeface="Figtree Black"/>
                <a:sym typeface="Figtree Black"/>
              </a:defRPr>
            </a:lvl4pPr>
            <a:lvl5pPr marR="0" lvl="4" algn="l" rtl="0">
              <a:lnSpc>
                <a:spcPct val="100000"/>
              </a:lnSpc>
              <a:spcBef>
                <a:spcPts val="0"/>
              </a:spcBef>
              <a:spcAft>
                <a:spcPts val="0"/>
              </a:spcAft>
              <a:buClr>
                <a:schemeClr val="dk1"/>
              </a:buClr>
              <a:buSzPts val="3000"/>
              <a:buFont typeface="Figtree Black"/>
              <a:buNone/>
              <a:defRPr sz="3000" b="0" i="0" u="none" strike="noStrike" cap="none">
                <a:solidFill>
                  <a:schemeClr val="dk1"/>
                </a:solidFill>
                <a:latin typeface="Figtree Black"/>
                <a:ea typeface="Figtree Black"/>
                <a:cs typeface="Figtree Black"/>
                <a:sym typeface="Figtree Black"/>
              </a:defRPr>
            </a:lvl5pPr>
            <a:lvl6pPr marR="0" lvl="5" algn="l" rtl="0">
              <a:lnSpc>
                <a:spcPct val="100000"/>
              </a:lnSpc>
              <a:spcBef>
                <a:spcPts val="0"/>
              </a:spcBef>
              <a:spcAft>
                <a:spcPts val="0"/>
              </a:spcAft>
              <a:buClr>
                <a:schemeClr val="dk1"/>
              </a:buClr>
              <a:buSzPts val="3000"/>
              <a:buFont typeface="Figtree Black"/>
              <a:buNone/>
              <a:defRPr sz="3000" b="0" i="0" u="none" strike="noStrike" cap="none">
                <a:solidFill>
                  <a:schemeClr val="dk1"/>
                </a:solidFill>
                <a:latin typeface="Figtree Black"/>
                <a:ea typeface="Figtree Black"/>
                <a:cs typeface="Figtree Black"/>
                <a:sym typeface="Figtree Black"/>
              </a:defRPr>
            </a:lvl6pPr>
            <a:lvl7pPr marR="0" lvl="6" algn="l" rtl="0">
              <a:lnSpc>
                <a:spcPct val="100000"/>
              </a:lnSpc>
              <a:spcBef>
                <a:spcPts val="0"/>
              </a:spcBef>
              <a:spcAft>
                <a:spcPts val="0"/>
              </a:spcAft>
              <a:buClr>
                <a:schemeClr val="dk1"/>
              </a:buClr>
              <a:buSzPts val="3000"/>
              <a:buFont typeface="Figtree Black"/>
              <a:buNone/>
              <a:defRPr sz="3000" b="0" i="0" u="none" strike="noStrike" cap="none">
                <a:solidFill>
                  <a:schemeClr val="dk1"/>
                </a:solidFill>
                <a:latin typeface="Figtree Black"/>
                <a:ea typeface="Figtree Black"/>
                <a:cs typeface="Figtree Black"/>
                <a:sym typeface="Figtree Black"/>
              </a:defRPr>
            </a:lvl7pPr>
            <a:lvl8pPr marR="0" lvl="7" algn="l" rtl="0">
              <a:lnSpc>
                <a:spcPct val="100000"/>
              </a:lnSpc>
              <a:spcBef>
                <a:spcPts val="0"/>
              </a:spcBef>
              <a:spcAft>
                <a:spcPts val="0"/>
              </a:spcAft>
              <a:buClr>
                <a:schemeClr val="dk1"/>
              </a:buClr>
              <a:buSzPts val="3000"/>
              <a:buFont typeface="Figtree Black"/>
              <a:buNone/>
              <a:defRPr sz="3000" b="0" i="0" u="none" strike="noStrike" cap="none">
                <a:solidFill>
                  <a:schemeClr val="dk1"/>
                </a:solidFill>
                <a:latin typeface="Figtree Black"/>
                <a:ea typeface="Figtree Black"/>
                <a:cs typeface="Figtree Black"/>
                <a:sym typeface="Figtree Black"/>
              </a:defRPr>
            </a:lvl8pPr>
            <a:lvl9pPr marR="0" lvl="8" algn="l" rtl="0">
              <a:lnSpc>
                <a:spcPct val="100000"/>
              </a:lnSpc>
              <a:spcBef>
                <a:spcPts val="0"/>
              </a:spcBef>
              <a:spcAft>
                <a:spcPts val="0"/>
              </a:spcAft>
              <a:buClr>
                <a:schemeClr val="dk1"/>
              </a:buClr>
              <a:buSzPts val="3000"/>
              <a:buFont typeface="Figtree Black"/>
              <a:buNone/>
              <a:defRPr sz="3000" b="0" i="0" u="none" strike="noStrike" cap="none">
                <a:solidFill>
                  <a:schemeClr val="dk1"/>
                </a:solidFill>
                <a:latin typeface="Figtree Black"/>
                <a:ea typeface="Figtree Black"/>
                <a:cs typeface="Figtree Black"/>
                <a:sym typeface="Figtree Black"/>
              </a:defRPr>
            </a:lvl9pPr>
          </a:lstStyle>
          <a:p>
            <a:r>
              <a:rPr lang="tr-TR" dirty="0">
                <a:solidFill>
                  <a:schemeClr val="bg1"/>
                </a:solidFill>
              </a:rPr>
              <a:t>Antalya</a:t>
            </a:r>
          </a:p>
        </p:txBody>
      </p:sp>
      <p:graphicFrame>
        <p:nvGraphicFramePr>
          <p:cNvPr id="28" name="Tablo 1">
            <a:extLst>
              <a:ext uri="{FF2B5EF4-FFF2-40B4-BE49-F238E27FC236}">
                <a16:creationId xmlns:a16="http://schemas.microsoft.com/office/drawing/2014/main" id="{8E316D91-B670-1D20-086E-038EE62E86CE}"/>
              </a:ext>
            </a:extLst>
          </p:cNvPr>
          <p:cNvGraphicFramePr>
            <a:graphicFrameLocks noGrp="1"/>
          </p:cNvGraphicFramePr>
          <p:nvPr>
            <p:extLst>
              <p:ext uri="{D42A27DB-BD31-4B8C-83A1-F6EECF244321}">
                <p14:modId xmlns:p14="http://schemas.microsoft.com/office/powerpoint/2010/main" val="3188019682"/>
              </p:ext>
            </p:extLst>
          </p:nvPr>
        </p:nvGraphicFramePr>
        <p:xfrm>
          <a:off x="830325" y="1246761"/>
          <a:ext cx="7632000" cy="3329940"/>
        </p:xfrm>
        <a:graphic>
          <a:graphicData uri="http://schemas.openxmlformats.org/drawingml/2006/table">
            <a:tbl>
              <a:tblPr>
                <a:tableStyleId>{FF600C43-7E2D-46F8-92AC-2A67840EEC6C}</a:tableStyleId>
              </a:tblPr>
              <a:tblGrid>
                <a:gridCol w="3816000">
                  <a:extLst>
                    <a:ext uri="{9D8B030D-6E8A-4147-A177-3AD203B41FA5}">
                      <a16:colId xmlns:a16="http://schemas.microsoft.com/office/drawing/2014/main" val="3460380794"/>
                    </a:ext>
                  </a:extLst>
                </a:gridCol>
                <a:gridCol w="3816000">
                  <a:extLst>
                    <a:ext uri="{9D8B030D-6E8A-4147-A177-3AD203B41FA5}">
                      <a16:colId xmlns:a16="http://schemas.microsoft.com/office/drawing/2014/main" val="2656778495"/>
                    </a:ext>
                  </a:extLst>
                </a:gridCol>
              </a:tblGrid>
              <a:tr h="554990">
                <a:tc>
                  <a:txBody>
                    <a:bodyPr/>
                    <a:lstStyle/>
                    <a:p>
                      <a:pPr algn="l" fontAlgn="b"/>
                      <a:r>
                        <a:rPr lang="tr-TR" sz="1800" b="0" i="0" u="none" strike="noStrike" cap="none" dirty="0">
                          <a:solidFill>
                            <a:schemeClr val="bg1"/>
                          </a:solidFill>
                          <a:effectLst/>
                          <a:latin typeface="AppleSystemUIFont"/>
                          <a:ea typeface="Calibri" panose="020F0502020204030204" pitchFamily="34" charset="0"/>
                          <a:cs typeface="AppleSystemUIFont"/>
                          <a:sym typeface="Arial"/>
                        </a:rPr>
                        <a:t>GDP of Antalya,</a:t>
                      </a:r>
                      <a:r>
                        <a:rPr lang="tr-TR" sz="1800" b="0" i="0" u="none" strike="noStrike" cap="none" baseline="0" dirty="0">
                          <a:solidFill>
                            <a:schemeClr val="bg1"/>
                          </a:solidFill>
                          <a:effectLst/>
                          <a:latin typeface="AppleSystemUIFont"/>
                          <a:ea typeface="Calibri" panose="020F0502020204030204" pitchFamily="34" charset="0"/>
                          <a:cs typeface="AppleSystemUIFont"/>
                          <a:sym typeface="Arial"/>
                        </a:rPr>
                        <a:t> </a:t>
                      </a:r>
                      <a:r>
                        <a:rPr lang="tr-TR" sz="1800" b="0" i="0" u="none" strike="noStrike" cap="none" dirty="0">
                          <a:solidFill>
                            <a:schemeClr val="bg1"/>
                          </a:solidFill>
                          <a:effectLst/>
                          <a:latin typeface="AppleSystemUIFont"/>
                          <a:ea typeface="Calibri" panose="020F0502020204030204" pitchFamily="34" charset="0"/>
                          <a:cs typeface="AppleSystemUIFont"/>
                          <a:sym typeface="Arial"/>
                        </a:rPr>
                        <a:t>2022</a:t>
                      </a:r>
                    </a:p>
                  </a:txBody>
                  <a:tcPr marL="6350" marR="6350" marT="6350" marB="0" anchor="ctr"/>
                </a:tc>
                <a:tc>
                  <a:txBody>
                    <a:bodyPr/>
                    <a:lstStyle/>
                    <a:p>
                      <a:pPr algn="r" fontAlgn="b"/>
                      <a:r>
                        <a:rPr lang="tr-TR" sz="1800" b="0" i="0" u="none" strike="noStrike" cap="none" dirty="0">
                          <a:solidFill>
                            <a:schemeClr val="bg1"/>
                          </a:solidFill>
                          <a:effectLst/>
                          <a:latin typeface="AppleSystemUIFont"/>
                          <a:ea typeface="Calibri" panose="020F0502020204030204" pitchFamily="34" charset="0"/>
                          <a:cs typeface="AppleSystemUIFont"/>
                          <a:sym typeface="Arial"/>
                        </a:rPr>
                        <a:t> 30,5 million $ </a:t>
                      </a:r>
                    </a:p>
                  </a:txBody>
                  <a:tcPr marL="6350" marR="6350" marT="6350" marB="0" anchor="ctr"/>
                </a:tc>
                <a:extLst>
                  <a:ext uri="{0D108BD9-81ED-4DB2-BD59-A6C34878D82A}">
                    <a16:rowId xmlns:a16="http://schemas.microsoft.com/office/drawing/2014/main" val="3033877581"/>
                  </a:ext>
                </a:extLst>
              </a:tr>
              <a:tr h="554990">
                <a:tc>
                  <a:txBody>
                    <a:bodyPr/>
                    <a:lstStyle/>
                    <a:p>
                      <a:pPr algn="l" fontAlgn="b"/>
                      <a:r>
                        <a:rPr lang="en-US" sz="1800" b="0" i="0" u="none" strike="noStrike" cap="none" dirty="0">
                          <a:solidFill>
                            <a:schemeClr val="bg1"/>
                          </a:solidFill>
                          <a:effectLst/>
                          <a:latin typeface="AppleSystemUIFont"/>
                          <a:ea typeface="Calibri" panose="020F0502020204030204" pitchFamily="34" charset="0"/>
                          <a:cs typeface="AppleSystemUIFont"/>
                          <a:sym typeface="Arial"/>
                        </a:rPr>
                        <a:t>GDP Share of  Antalya in Turkey</a:t>
                      </a:r>
                    </a:p>
                  </a:txBody>
                  <a:tcPr marL="6350" marR="6350" marT="6350" marB="0" anchor="ctr"/>
                </a:tc>
                <a:tc>
                  <a:txBody>
                    <a:bodyPr/>
                    <a:lstStyle/>
                    <a:p>
                      <a:pPr algn="r" fontAlgn="b"/>
                      <a:r>
                        <a:rPr lang="tr-TR" sz="1800" b="0" i="0" u="none" strike="noStrike" cap="none" dirty="0">
                          <a:solidFill>
                            <a:schemeClr val="bg1"/>
                          </a:solidFill>
                          <a:effectLst/>
                          <a:latin typeface="AppleSystemUIFont"/>
                          <a:ea typeface="Calibri" panose="020F0502020204030204" pitchFamily="34" charset="0"/>
                          <a:cs typeface="AppleSystemUIFont"/>
                          <a:sym typeface="Arial"/>
                        </a:rPr>
                        <a:t>3%</a:t>
                      </a:r>
                    </a:p>
                  </a:txBody>
                  <a:tcPr marL="6350" marR="6350" marT="6350" marB="0" anchor="ctr"/>
                </a:tc>
                <a:extLst>
                  <a:ext uri="{0D108BD9-81ED-4DB2-BD59-A6C34878D82A}">
                    <a16:rowId xmlns:a16="http://schemas.microsoft.com/office/drawing/2014/main" val="4146350663"/>
                  </a:ext>
                </a:extLst>
              </a:tr>
              <a:tr h="554990">
                <a:tc>
                  <a:txBody>
                    <a:bodyPr/>
                    <a:lstStyle/>
                    <a:p>
                      <a:pPr algn="l" fontAlgn="b"/>
                      <a:r>
                        <a:rPr lang="tr-TR" sz="1800" b="0" i="0" u="none" strike="noStrike" cap="none" dirty="0">
                          <a:solidFill>
                            <a:schemeClr val="bg1"/>
                          </a:solidFill>
                          <a:effectLst/>
                          <a:latin typeface="AppleSystemUIFont"/>
                          <a:ea typeface="Calibri" panose="020F0502020204030204" pitchFamily="34" charset="0"/>
                          <a:cs typeface="AppleSystemUIFont"/>
                          <a:sym typeface="Arial"/>
                        </a:rPr>
                        <a:t>GDP Share of Service of Antalya</a:t>
                      </a:r>
                    </a:p>
                  </a:txBody>
                  <a:tcPr marL="6350" marR="6350" marT="6350" marB="0" anchor="ctr"/>
                </a:tc>
                <a:tc>
                  <a:txBody>
                    <a:bodyPr/>
                    <a:lstStyle/>
                    <a:p>
                      <a:pPr algn="r" fontAlgn="b"/>
                      <a:r>
                        <a:rPr lang="en-US" sz="1800" b="0" i="0" u="none" strike="noStrike" cap="none" dirty="0">
                          <a:solidFill>
                            <a:schemeClr val="bg1"/>
                          </a:solidFill>
                          <a:effectLst/>
                          <a:latin typeface="AppleSystemUIFont"/>
                          <a:ea typeface="Calibri" panose="020F0502020204030204" pitchFamily="34" charset="0"/>
                          <a:cs typeface="AppleSystemUIFont"/>
                          <a:sym typeface="Arial"/>
                        </a:rPr>
                        <a:t>72% </a:t>
                      </a:r>
                      <a:r>
                        <a:rPr lang="en-US" sz="1800" b="0" i="1" u="none" strike="noStrike" cap="none" dirty="0">
                          <a:solidFill>
                            <a:schemeClr val="bg1"/>
                          </a:solidFill>
                          <a:effectLst/>
                          <a:latin typeface="AppleSystemUIFont"/>
                          <a:ea typeface="Calibri" panose="020F0502020204030204" pitchFamily="34" charset="0"/>
                          <a:cs typeface="AppleSystemUIFont"/>
                          <a:sym typeface="Arial"/>
                        </a:rPr>
                        <a:t>(More than %50 is Tourism)</a:t>
                      </a:r>
                    </a:p>
                  </a:txBody>
                  <a:tcPr marL="6350" marR="6350" marT="6350" marB="0" anchor="ctr"/>
                </a:tc>
                <a:extLst>
                  <a:ext uri="{0D108BD9-81ED-4DB2-BD59-A6C34878D82A}">
                    <a16:rowId xmlns:a16="http://schemas.microsoft.com/office/drawing/2014/main" val="588687283"/>
                  </a:ext>
                </a:extLst>
              </a:tr>
              <a:tr h="554990">
                <a:tc>
                  <a:txBody>
                    <a:bodyPr/>
                    <a:lstStyle/>
                    <a:p>
                      <a:pPr algn="l" fontAlgn="b"/>
                      <a:r>
                        <a:rPr lang="en-US" sz="1800" b="0" i="0" u="none" strike="noStrike" cap="none" dirty="0">
                          <a:solidFill>
                            <a:schemeClr val="bg1"/>
                          </a:solidFill>
                          <a:effectLst/>
                          <a:latin typeface="AppleSystemUIFont"/>
                          <a:ea typeface="Calibri" panose="020F0502020204030204" pitchFamily="34" charset="0"/>
                          <a:cs typeface="AppleSystemUIFont"/>
                          <a:sym typeface="Arial"/>
                        </a:rPr>
                        <a:t>Total number of incoming tourists</a:t>
                      </a:r>
                      <a:r>
                        <a:rPr lang="tr-TR" sz="1800" b="0" i="0" u="none" strike="noStrike" cap="none" dirty="0">
                          <a:solidFill>
                            <a:schemeClr val="bg1"/>
                          </a:solidFill>
                          <a:effectLst/>
                          <a:latin typeface="AppleSystemUIFont"/>
                          <a:ea typeface="Calibri" panose="020F0502020204030204" pitchFamily="34" charset="0"/>
                          <a:cs typeface="AppleSystemUIFont"/>
                          <a:sym typeface="Arial"/>
                        </a:rPr>
                        <a:t> </a:t>
                      </a:r>
                      <a:r>
                        <a:rPr lang="en-US" sz="1800" b="0" i="0" u="none" strike="noStrike" cap="none" dirty="0">
                          <a:solidFill>
                            <a:schemeClr val="bg1"/>
                          </a:solidFill>
                          <a:effectLst/>
                          <a:latin typeface="AppleSystemUIFont"/>
                          <a:ea typeface="Calibri" panose="020F0502020204030204" pitchFamily="34" charset="0"/>
                          <a:cs typeface="AppleSystemUIFont"/>
                          <a:sym typeface="Arial"/>
                        </a:rPr>
                        <a:t>to Turkey, 2022</a:t>
                      </a:r>
                    </a:p>
                  </a:txBody>
                  <a:tcPr marL="6350" marR="6350" marT="6350" marB="0" anchor="ctr"/>
                </a:tc>
                <a:tc>
                  <a:txBody>
                    <a:bodyPr/>
                    <a:lstStyle/>
                    <a:p>
                      <a:pPr algn="r" fontAlgn="b"/>
                      <a:r>
                        <a:rPr lang="tr-TR" sz="1800" b="0" i="0" u="none" strike="noStrike" cap="none" dirty="0">
                          <a:solidFill>
                            <a:schemeClr val="bg1"/>
                          </a:solidFill>
                          <a:effectLst/>
                          <a:latin typeface="AppleSystemUIFont"/>
                          <a:ea typeface="Calibri" panose="020F0502020204030204" pitchFamily="34" charset="0"/>
                          <a:cs typeface="AppleSystemUIFont"/>
                          <a:sym typeface="Arial"/>
                        </a:rPr>
                        <a:t>50,5 million people</a:t>
                      </a:r>
                    </a:p>
                  </a:txBody>
                  <a:tcPr marL="6350" marR="6350" marT="6350" marB="0" anchor="ctr"/>
                </a:tc>
                <a:extLst>
                  <a:ext uri="{0D108BD9-81ED-4DB2-BD59-A6C34878D82A}">
                    <a16:rowId xmlns:a16="http://schemas.microsoft.com/office/drawing/2014/main" val="3738851377"/>
                  </a:ext>
                </a:extLst>
              </a:tr>
              <a:tr h="554990">
                <a:tc>
                  <a:txBody>
                    <a:bodyPr/>
                    <a:lstStyle/>
                    <a:p>
                      <a:pPr algn="l" fontAlgn="b"/>
                      <a:r>
                        <a:rPr lang="en-US" sz="1800" b="0" i="0" u="none" strike="noStrike" cap="none" dirty="0">
                          <a:solidFill>
                            <a:schemeClr val="bg1"/>
                          </a:solidFill>
                          <a:effectLst/>
                          <a:latin typeface="AppleSystemUIFont"/>
                          <a:ea typeface="Calibri" panose="020F0502020204030204" pitchFamily="34" charset="0"/>
                          <a:cs typeface="AppleSystemUIFont"/>
                          <a:sym typeface="Arial"/>
                        </a:rPr>
                        <a:t>Total tourism income of Turkey, 2022</a:t>
                      </a:r>
                    </a:p>
                  </a:txBody>
                  <a:tcPr marL="6350" marR="6350" marT="6350" marB="0" anchor="ctr"/>
                </a:tc>
                <a:tc>
                  <a:txBody>
                    <a:bodyPr/>
                    <a:lstStyle/>
                    <a:p>
                      <a:pPr algn="r" fontAlgn="b"/>
                      <a:r>
                        <a:rPr lang="tr-TR" sz="1800" b="0" i="0" u="none" strike="noStrike" cap="none" dirty="0">
                          <a:solidFill>
                            <a:schemeClr val="bg1"/>
                          </a:solidFill>
                          <a:effectLst/>
                          <a:latin typeface="AppleSystemUIFont"/>
                          <a:ea typeface="Calibri" panose="020F0502020204030204" pitchFamily="34" charset="0"/>
                          <a:cs typeface="AppleSystemUIFont"/>
                          <a:sym typeface="Arial"/>
                        </a:rPr>
                        <a:t>41,2 billion $</a:t>
                      </a:r>
                    </a:p>
                  </a:txBody>
                  <a:tcPr marL="6350" marR="6350" marT="6350" marB="0" anchor="ctr"/>
                </a:tc>
                <a:extLst>
                  <a:ext uri="{0D108BD9-81ED-4DB2-BD59-A6C34878D82A}">
                    <a16:rowId xmlns:a16="http://schemas.microsoft.com/office/drawing/2014/main" val="128021697"/>
                  </a:ext>
                </a:extLst>
              </a:tr>
              <a:tr h="554990">
                <a:tc>
                  <a:txBody>
                    <a:bodyPr/>
                    <a:lstStyle/>
                    <a:p>
                      <a:pPr algn="l" fontAlgn="b"/>
                      <a:r>
                        <a:rPr lang="en-US" sz="1800" b="0" i="0" u="none" strike="noStrike" cap="none" dirty="0">
                          <a:solidFill>
                            <a:schemeClr val="bg1"/>
                          </a:solidFill>
                          <a:effectLst/>
                          <a:latin typeface="AppleSystemUIFont"/>
                          <a:ea typeface="Calibri" panose="020F0502020204030204" pitchFamily="34" charset="0"/>
                          <a:cs typeface="AppleSystemUIFont"/>
                          <a:sym typeface="Arial"/>
                        </a:rPr>
                        <a:t>Total number of incoming tourists</a:t>
                      </a:r>
                      <a:r>
                        <a:rPr lang="tr-TR" sz="1800" b="0" i="0" u="none" strike="noStrike" cap="none" dirty="0">
                          <a:solidFill>
                            <a:schemeClr val="bg1"/>
                          </a:solidFill>
                          <a:effectLst/>
                          <a:latin typeface="AppleSystemUIFont"/>
                          <a:ea typeface="Calibri" panose="020F0502020204030204" pitchFamily="34" charset="0"/>
                          <a:cs typeface="AppleSystemUIFont"/>
                          <a:sym typeface="Arial"/>
                        </a:rPr>
                        <a:t> </a:t>
                      </a:r>
                      <a:r>
                        <a:rPr lang="en-US" sz="1800" b="0" i="0" u="none" strike="noStrike" cap="none" dirty="0">
                          <a:solidFill>
                            <a:schemeClr val="bg1"/>
                          </a:solidFill>
                          <a:effectLst/>
                          <a:latin typeface="AppleSystemUIFont"/>
                          <a:ea typeface="Calibri" panose="020F0502020204030204" pitchFamily="34" charset="0"/>
                          <a:cs typeface="AppleSystemUIFont"/>
                          <a:sym typeface="Arial"/>
                        </a:rPr>
                        <a:t>to Antalya, 2023</a:t>
                      </a:r>
                    </a:p>
                  </a:txBody>
                  <a:tcPr marL="6350" marR="6350" marT="6350" marB="0" anchor="ctr"/>
                </a:tc>
                <a:tc>
                  <a:txBody>
                    <a:bodyPr/>
                    <a:lstStyle/>
                    <a:p>
                      <a:pPr algn="r" fontAlgn="b"/>
                      <a:r>
                        <a:rPr lang="tr-TR" sz="1800" b="0" i="0" u="none" strike="noStrike" cap="none" dirty="0">
                          <a:solidFill>
                            <a:schemeClr val="bg1"/>
                          </a:solidFill>
                          <a:effectLst/>
                          <a:latin typeface="AppleSystemUIFont"/>
                          <a:ea typeface="Calibri" panose="020F0502020204030204" pitchFamily="34" charset="0"/>
                          <a:cs typeface="AppleSystemUIFont"/>
                          <a:sym typeface="Arial"/>
                        </a:rPr>
                        <a:t>15,7  million people</a:t>
                      </a:r>
                    </a:p>
                  </a:txBody>
                  <a:tcPr marL="6350" marR="6350" marT="6350" marB="0" anchor="ctr"/>
                </a:tc>
                <a:extLst>
                  <a:ext uri="{0D108BD9-81ED-4DB2-BD59-A6C34878D82A}">
                    <a16:rowId xmlns:a16="http://schemas.microsoft.com/office/drawing/2014/main" val="2050185970"/>
                  </a:ext>
                </a:extLst>
              </a:tr>
            </a:tbl>
          </a:graphicData>
        </a:graphic>
      </p:graphicFrame>
    </p:spTree>
    <p:extLst>
      <p:ext uri="{BB962C8B-B14F-4D97-AF65-F5344CB8AC3E}">
        <p14:creationId xmlns:p14="http://schemas.microsoft.com/office/powerpoint/2010/main" val="2344553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7" name="Google Shape;337;p37"/>
          <p:cNvSpPr txBox="1">
            <a:spLocks noGrp="1"/>
          </p:cNvSpPr>
          <p:nvPr>
            <p:ph type="subTitle" idx="1"/>
          </p:nvPr>
        </p:nvSpPr>
        <p:spPr>
          <a:xfrm>
            <a:off x="1058637" y="1390864"/>
            <a:ext cx="7615693" cy="3136256"/>
          </a:xfrm>
          <a:prstGeom prst="rect">
            <a:avLst/>
          </a:prstGeom>
        </p:spPr>
        <p:txBody>
          <a:bodyPr spcFirstLastPara="1" wrap="square" lIns="91425" tIns="91425" rIns="91425" bIns="91425" anchor="t" anchorCtr="0">
            <a:noAutofit/>
          </a:bodyPr>
          <a:lstStyle/>
          <a:p>
            <a:pPr marL="0" lvl="0" indent="0">
              <a:lnSpc>
                <a:spcPct val="250000"/>
              </a:lnSpc>
            </a:pPr>
            <a:r>
              <a:rPr lang="en-US" sz="1600" b="1" dirty="0">
                <a:solidFill>
                  <a:schemeClr val="accent1">
                    <a:lumMod val="75000"/>
                  </a:schemeClr>
                </a:solidFill>
              </a:rPr>
              <a:t>Tourism </a:t>
            </a:r>
            <a:r>
              <a:rPr lang="en-US" sz="1600" dirty="0">
                <a:solidFill>
                  <a:schemeClr val="accent1">
                    <a:lumMod val="75000"/>
                  </a:schemeClr>
                </a:solidFill>
              </a:rPr>
              <a:t>accounts for</a:t>
            </a:r>
            <a:r>
              <a:rPr lang="tr-TR" sz="1600" dirty="0">
                <a:solidFill>
                  <a:schemeClr val="accent1">
                    <a:lumMod val="75000"/>
                  </a:schemeClr>
                </a:solidFill>
              </a:rPr>
              <a:t> more than</a:t>
            </a:r>
            <a:r>
              <a:rPr lang="en-US" sz="1600" dirty="0">
                <a:solidFill>
                  <a:schemeClr val="accent1">
                    <a:lumMod val="75000"/>
                  </a:schemeClr>
                </a:solidFill>
              </a:rPr>
              <a:t> </a:t>
            </a:r>
            <a:r>
              <a:rPr lang="en-US" sz="1600" b="1" dirty="0">
                <a:solidFill>
                  <a:schemeClr val="accent1">
                    <a:lumMod val="75000"/>
                  </a:schemeClr>
                </a:solidFill>
              </a:rPr>
              <a:t>50%</a:t>
            </a:r>
            <a:r>
              <a:rPr lang="en-US" sz="1600" dirty="0">
                <a:solidFill>
                  <a:schemeClr val="accent1">
                    <a:lumMod val="75000"/>
                  </a:schemeClr>
                </a:solidFill>
              </a:rPr>
              <a:t> of service GDP</a:t>
            </a:r>
            <a:r>
              <a:rPr lang="tr-TR" sz="1600" dirty="0">
                <a:solidFill>
                  <a:schemeClr val="accent1">
                    <a:lumMod val="75000"/>
                  </a:schemeClr>
                </a:solidFill>
              </a:rPr>
              <a:t> in Antalya.</a:t>
            </a:r>
          </a:p>
          <a:p>
            <a:pPr marL="0" lvl="0" indent="0">
              <a:lnSpc>
                <a:spcPct val="250000"/>
              </a:lnSpc>
            </a:pPr>
            <a:r>
              <a:rPr lang="en-US" sz="1600" dirty="0">
                <a:solidFill>
                  <a:schemeClr val="accent1">
                    <a:lumMod val="75000"/>
                  </a:schemeClr>
                </a:solidFill>
              </a:rPr>
              <a:t>More than </a:t>
            </a:r>
            <a:r>
              <a:rPr lang="en-US" sz="1600" b="1" dirty="0">
                <a:solidFill>
                  <a:schemeClr val="accent1">
                    <a:lumMod val="75000"/>
                  </a:schemeClr>
                </a:solidFill>
              </a:rPr>
              <a:t>60% </a:t>
            </a:r>
            <a:r>
              <a:rPr lang="en-US" sz="1600" dirty="0">
                <a:solidFill>
                  <a:schemeClr val="accent1">
                    <a:lumMod val="75000"/>
                  </a:schemeClr>
                </a:solidFill>
              </a:rPr>
              <a:t>of the tourism </a:t>
            </a:r>
            <a:r>
              <a:rPr lang="tr-TR" sz="1600" dirty="0">
                <a:solidFill>
                  <a:schemeClr val="accent1">
                    <a:lumMod val="75000"/>
                  </a:schemeClr>
                </a:solidFill>
              </a:rPr>
              <a:t>GDP</a:t>
            </a:r>
            <a:r>
              <a:rPr lang="en-US" sz="1600" dirty="0">
                <a:solidFill>
                  <a:schemeClr val="accent1">
                    <a:lumMod val="75000"/>
                  </a:schemeClr>
                </a:solidFill>
              </a:rPr>
              <a:t> in Antalya is generated by </a:t>
            </a:r>
            <a:r>
              <a:rPr lang="en-US" sz="1600" b="1" dirty="0">
                <a:solidFill>
                  <a:schemeClr val="accent1">
                    <a:lumMod val="75000"/>
                  </a:schemeClr>
                </a:solidFill>
              </a:rPr>
              <a:t>all-inclusive hotels.</a:t>
            </a:r>
            <a:endParaRPr lang="tr-TR" sz="1600" b="1" dirty="0">
              <a:solidFill>
                <a:schemeClr val="accent1">
                  <a:lumMod val="75000"/>
                </a:schemeClr>
              </a:solidFill>
            </a:endParaRPr>
          </a:p>
          <a:p>
            <a:pPr marL="0" lvl="0" indent="0">
              <a:lnSpc>
                <a:spcPct val="250000"/>
              </a:lnSpc>
            </a:pPr>
            <a:r>
              <a:rPr lang="en-US" sz="1600" dirty="0">
                <a:solidFill>
                  <a:schemeClr val="accent1">
                    <a:lumMod val="75000"/>
                  </a:schemeClr>
                </a:solidFill>
              </a:rPr>
              <a:t>Approximately </a:t>
            </a:r>
            <a:r>
              <a:rPr lang="en-US" sz="1600" b="1" dirty="0">
                <a:solidFill>
                  <a:schemeClr val="accent1">
                    <a:lumMod val="75000"/>
                  </a:schemeClr>
                </a:solidFill>
              </a:rPr>
              <a:t>3% </a:t>
            </a:r>
            <a:r>
              <a:rPr lang="en-US" sz="1600" dirty="0">
                <a:solidFill>
                  <a:schemeClr val="accent1">
                    <a:lumMod val="75000"/>
                  </a:schemeClr>
                </a:solidFill>
              </a:rPr>
              <a:t>of the total annual cost of a hotel is used for </a:t>
            </a:r>
            <a:r>
              <a:rPr lang="en-US" sz="1600" b="1" dirty="0">
                <a:solidFill>
                  <a:schemeClr val="accent1">
                    <a:lumMod val="75000"/>
                  </a:schemeClr>
                </a:solidFill>
              </a:rPr>
              <a:t>laundry services.</a:t>
            </a:r>
            <a:endParaRPr lang="tr-TR" sz="1600" b="1" dirty="0">
              <a:solidFill>
                <a:schemeClr val="accent1">
                  <a:lumMod val="75000"/>
                </a:schemeClr>
              </a:solidFill>
            </a:endParaRPr>
          </a:p>
          <a:p>
            <a:pPr marL="0" lvl="0" indent="0">
              <a:lnSpc>
                <a:spcPct val="250000"/>
              </a:lnSpc>
            </a:pPr>
            <a:r>
              <a:rPr lang="en-US" sz="1600" dirty="0">
                <a:solidFill>
                  <a:schemeClr val="accent1">
                    <a:lumMod val="75000"/>
                  </a:schemeClr>
                </a:solidFill>
              </a:rPr>
              <a:t>This corresponds to an annual cost of approximately </a:t>
            </a:r>
            <a:r>
              <a:rPr lang="en-US" sz="1600" b="1" dirty="0">
                <a:solidFill>
                  <a:schemeClr val="accent1">
                    <a:lumMod val="75000"/>
                  </a:schemeClr>
                </a:solidFill>
              </a:rPr>
              <a:t>750 thousand Euros</a:t>
            </a:r>
            <a:r>
              <a:rPr lang="en-US" sz="1600" dirty="0">
                <a:solidFill>
                  <a:schemeClr val="accent1">
                    <a:lumMod val="75000"/>
                  </a:schemeClr>
                </a:solidFill>
              </a:rPr>
              <a:t>. </a:t>
            </a:r>
            <a:endParaRPr lang="tr-TR" sz="1600" dirty="0">
              <a:solidFill>
                <a:schemeClr val="accent1">
                  <a:lumMod val="75000"/>
                </a:schemeClr>
              </a:solidFill>
            </a:endParaRPr>
          </a:p>
          <a:p>
            <a:pPr marL="0" lvl="0" indent="0">
              <a:lnSpc>
                <a:spcPct val="250000"/>
              </a:lnSpc>
            </a:pPr>
            <a:r>
              <a:rPr lang="en-US" sz="1600" dirty="0">
                <a:solidFill>
                  <a:schemeClr val="accent1">
                    <a:lumMod val="75000"/>
                  </a:schemeClr>
                </a:solidFill>
              </a:rPr>
              <a:t>Therefore, it is important to manage the process correctly.</a:t>
            </a:r>
            <a:endParaRPr sz="1600" dirty="0">
              <a:solidFill>
                <a:schemeClr val="accent1">
                  <a:lumMod val="75000"/>
                </a:schemeClr>
              </a:solidFill>
            </a:endParaRPr>
          </a:p>
        </p:txBody>
      </p:sp>
      <p:sp>
        <p:nvSpPr>
          <p:cNvPr id="340" name="Google Shape;340;p37"/>
          <p:cNvSpPr txBox="1">
            <a:spLocks noGrp="1"/>
          </p:cNvSpPr>
          <p:nvPr>
            <p:ph type="subTitle" idx="4"/>
          </p:nvPr>
        </p:nvSpPr>
        <p:spPr>
          <a:xfrm>
            <a:off x="1118037" y="750645"/>
            <a:ext cx="6613200" cy="530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tr-TR" sz="2800" dirty="0">
                <a:solidFill>
                  <a:schemeClr val="accent1">
                    <a:lumMod val="50000"/>
                  </a:schemeClr>
                </a:solidFill>
              </a:rPr>
              <a:t>Importance of the research</a:t>
            </a:r>
            <a:endParaRPr sz="2800" dirty="0">
              <a:solidFill>
                <a:schemeClr val="accent1">
                  <a:lumMod val="50000"/>
                </a:schemeClr>
              </a:solidFill>
            </a:endParaRPr>
          </a:p>
        </p:txBody>
      </p:sp>
      <mc:AlternateContent xmlns:mc="http://schemas.openxmlformats.org/markup-compatibility/2006" xmlns:p14="http://schemas.microsoft.com/office/powerpoint/2010/main">
        <mc:Choice Requires="p14">
          <p:contentPart p14:bwMode="auto" r:id="rId3">
            <p14:nvContentPartPr>
              <p14:cNvPr id="16" name="Mürekkep 15">
                <a:extLst>
                  <a:ext uri="{FF2B5EF4-FFF2-40B4-BE49-F238E27FC236}">
                    <a16:creationId xmlns:a16="http://schemas.microsoft.com/office/drawing/2014/main" id="{9B526C5E-992B-D60E-B413-D617D056E5D1}"/>
                  </a:ext>
                </a:extLst>
              </p14:cNvPr>
              <p14:cNvContentPartPr/>
              <p14:nvPr/>
            </p14:nvContentPartPr>
            <p14:xfrm>
              <a:off x="357717" y="3780948"/>
              <a:ext cx="882360" cy="245160"/>
            </p14:xfrm>
          </p:contentPart>
        </mc:Choice>
        <mc:Fallback xmlns="">
          <p:pic>
            <p:nvPicPr>
              <p:cNvPr id="16" name="Mürekkep 15">
                <a:extLst>
                  <a:ext uri="{FF2B5EF4-FFF2-40B4-BE49-F238E27FC236}">
                    <a16:creationId xmlns:a16="http://schemas.microsoft.com/office/drawing/2014/main" id="{9B526C5E-992B-D60E-B413-D617D056E5D1}"/>
                  </a:ext>
                </a:extLst>
              </p:cNvPr>
              <p:cNvPicPr/>
              <p:nvPr/>
            </p:nvPicPr>
            <p:blipFill>
              <a:blip r:embed="rId4"/>
              <a:stretch>
                <a:fillRect/>
              </a:stretch>
            </p:blipFill>
            <p:spPr>
              <a:xfrm>
                <a:off x="349077" y="3772308"/>
                <a:ext cx="900000" cy="2628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7" name="Mürekkep 16">
                <a:extLst>
                  <a:ext uri="{FF2B5EF4-FFF2-40B4-BE49-F238E27FC236}">
                    <a16:creationId xmlns:a16="http://schemas.microsoft.com/office/drawing/2014/main" id="{CD212BA9-D91C-DE26-3DD8-53E3F03AF841}"/>
                  </a:ext>
                </a:extLst>
              </p14:cNvPr>
              <p14:cNvContentPartPr/>
              <p14:nvPr/>
            </p14:nvContentPartPr>
            <p14:xfrm>
              <a:off x="416757" y="3791028"/>
              <a:ext cx="301680" cy="173160"/>
            </p14:xfrm>
          </p:contentPart>
        </mc:Choice>
        <mc:Fallback xmlns="">
          <p:pic>
            <p:nvPicPr>
              <p:cNvPr id="17" name="Mürekkep 16">
                <a:extLst>
                  <a:ext uri="{FF2B5EF4-FFF2-40B4-BE49-F238E27FC236}">
                    <a16:creationId xmlns:a16="http://schemas.microsoft.com/office/drawing/2014/main" id="{CD212BA9-D91C-DE26-3DD8-53E3F03AF841}"/>
                  </a:ext>
                </a:extLst>
              </p:cNvPr>
              <p:cNvPicPr/>
              <p:nvPr/>
            </p:nvPicPr>
            <p:blipFill>
              <a:blip r:embed="rId6"/>
              <a:stretch>
                <a:fillRect/>
              </a:stretch>
            </p:blipFill>
            <p:spPr>
              <a:xfrm>
                <a:off x="363117" y="3683028"/>
                <a:ext cx="409320" cy="3888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8" name="Mürekkep 17">
                <a:extLst>
                  <a:ext uri="{FF2B5EF4-FFF2-40B4-BE49-F238E27FC236}">
                    <a16:creationId xmlns:a16="http://schemas.microsoft.com/office/drawing/2014/main" id="{4E00D48D-D778-1524-A3B0-3439037F7DB1}"/>
                  </a:ext>
                </a:extLst>
              </p14:cNvPr>
              <p14:cNvContentPartPr/>
              <p14:nvPr/>
            </p14:nvContentPartPr>
            <p14:xfrm>
              <a:off x="511437" y="3311868"/>
              <a:ext cx="294840" cy="828000"/>
            </p14:xfrm>
          </p:contentPart>
        </mc:Choice>
        <mc:Fallback xmlns="">
          <p:pic>
            <p:nvPicPr>
              <p:cNvPr id="18" name="Mürekkep 17">
                <a:extLst>
                  <a:ext uri="{FF2B5EF4-FFF2-40B4-BE49-F238E27FC236}">
                    <a16:creationId xmlns:a16="http://schemas.microsoft.com/office/drawing/2014/main" id="{4E00D48D-D778-1524-A3B0-3439037F7DB1}"/>
                  </a:ext>
                </a:extLst>
              </p:cNvPr>
              <p:cNvPicPr/>
              <p:nvPr/>
            </p:nvPicPr>
            <p:blipFill>
              <a:blip r:embed="rId8"/>
              <a:stretch>
                <a:fillRect/>
              </a:stretch>
            </p:blipFill>
            <p:spPr>
              <a:xfrm>
                <a:off x="457797" y="3203868"/>
                <a:ext cx="402480" cy="10436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9" name="Mürekkep 18">
                <a:extLst>
                  <a:ext uri="{FF2B5EF4-FFF2-40B4-BE49-F238E27FC236}">
                    <a16:creationId xmlns:a16="http://schemas.microsoft.com/office/drawing/2014/main" id="{8EDAC3A2-7B94-9F4F-3F8A-46094E921332}"/>
                  </a:ext>
                </a:extLst>
              </p14:cNvPr>
              <p14:cNvContentPartPr/>
              <p14:nvPr/>
            </p14:nvContentPartPr>
            <p14:xfrm>
              <a:off x="481557" y="3679788"/>
              <a:ext cx="636480" cy="366840"/>
            </p14:xfrm>
          </p:contentPart>
        </mc:Choice>
        <mc:Fallback xmlns="">
          <p:pic>
            <p:nvPicPr>
              <p:cNvPr id="19" name="Mürekkep 18">
                <a:extLst>
                  <a:ext uri="{FF2B5EF4-FFF2-40B4-BE49-F238E27FC236}">
                    <a16:creationId xmlns:a16="http://schemas.microsoft.com/office/drawing/2014/main" id="{8EDAC3A2-7B94-9F4F-3F8A-46094E921332}"/>
                  </a:ext>
                </a:extLst>
              </p:cNvPr>
              <p:cNvPicPr/>
              <p:nvPr/>
            </p:nvPicPr>
            <p:blipFill>
              <a:blip r:embed="rId10"/>
              <a:stretch>
                <a:fillRect/>
              </a:stretch>
            </p:blipFill>
            <p:spPr>
              <a:xfrm>
                <a:off x="427557" y="3571788"/>
                <a:ext cx="744120" cy="5824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1" name="Mürekkep 20">
                <a:extLst>
                  <a:ext uri="{FF2B5EF4-FFF2-40B4-BE49-F238E27FC236}">
                    <a16:creationId xmlns:a16="http://schemas.microsoft.com/office/drawing/2014/main" id="{29DC3C9C-AAB1-21C7-2B84-F19EB1B09782}"/>
                  </a:ext>
                </a:extLst>
              </p14:cNvPr>
              <p14:cNvContentPartPr/>
              <p14:nvPr/>
            </p14:nvContentPartPr>
            <p14:xfrm>
              <a:off x="46677" y="3710388"/>
              <a:ext cx="111960" cy="313560"/>
            </p14:xfrm>
          </p:contentPart>
        </mc:Choice>
        <mc:Fallback xmlns="">
          <p:pic>
            <p:nvPicPr>
              <p:cNvPr id="21" name="Mürekkep 20">
                <a:extLst>
                  <a:ext uri="{FF2B5EF4-FFF2-40B4-BE49-F238E27FC236}">
                    <a16:creationId xmlns:a16="http://schemas.microsoft.com/office/drawing/2014/main" id="{29DC3C9C-AAB1-21C7-2B84-F19EB1B09782}"/>
                  </a:ext>
                </a:extLst>
              </p:cNvPr>
              <p:cNvPicPr/>
              <p:nvPr/>
            </p:nvPicPr>
            <p:blipFill>
              <a:blip r:embed="rId12"/>
              <a:stretch>
                <a:fillRect/>
              </a:stretch>
            </p:blipFill>
            <p:spPr>
              <a:xfrm>
                <a:off x="-7323" y="3602388"/>
                <a:ext cx="219600" cy="5292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6" name="Mürekkep 25">
                <a:extLst>
                  <a:ext uri="{FF2B5EF4-FFF2-40B4-BE49-F238E27FC236}">
                    <a16:creationId xmlns:a16="http://schemas.microsoft.com/office/drawing/2014/main" id="{DA3883BC-ED18-D2E1-9DF4-D54DE6BB2B60}"/>
                  </a:ext>
                </a:extLst>
              </p14:cNvPr>
              <p14:cNvContentPartPr/>
              <p14:nvPr/>
            </p14:nvContentPartPr>
            <p14:xfrm>
              <a:off x="19677" y="3737748"/>
              <a:ext cx="176040" cy="225360"/>
            </p14:xfrm>
          </p:contentPart>
        </mc:Choice>
        <mc:Fallback xmlns="">
          <p:pic>
            <p:nvPicPr>
              <p:cNvPr id="26" name="Mürekkep 25">
                <a:extLst>
                  <a:ext uri="{FF2B5EF4-FFF2-40B4-BE49-F238E27FC236}">
                    <a16:creationId xmlns:a16="http://schemas.microsoft.com/office/drawing/2014/main" id="{DA3883BC-ED18-D2E1-9DF4-D54DE6BB2B60}"/>
                  </a:ext>
                </a:extLst>
              </p:cNvPr>
              <p:cNvPicPr/>
              <p:nvPr/>
            </p:nvPicPr>
            <p:blipFill>
              <a:blip r:embed="rId14"/>
              <a:stretch>
                <a:fillRect/>
              </a:stretch>
            </p:blipFill>
            <p:spPr>
              <a:xfrm>
                <a:off x="10677" y="3729108"/>
                <a:ext cx="193680" cy="243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30" name="Mürekkep 29">
                <a:extLst>
                  <a:ext uri="{FF2B5EF4-FFF2-40B4-BE49-F238E27FC236}">
                    <a16:creationId xmlns:a16="http://schemas.microsoft.com/office/drawing/2014/main" id="{255993FE-E238-36C4-3939-221BF14C7A4C}"/>
                  </a:ext>
                </a:extLst>
              </p14:cNvPr>
              <p14:cNvContentPartPr/>
              <p14:nvPr/>
            </p14:nvContentPartPr>
            <p14:xfrm>
              <a:off x="181677" y="3733788"/>
              <a:ext cx="21600" cy="84960"/>
            </p14:xfrm>
          </p:contentPart>
        </mc:Choice>
        <mc:Fallback xmlns="">
          <p:pic>
            <p:nvPicPr>
              <p:cNvPr id="30" name="Mürekkep 29">
                <a:extLst>
                  <a:ext uri="{FF2B5EF4-FFF2-40B4-BE49-F238E27FC236}">
                    <a16:creationId xmlns:a16="http://schemas.microsoft.com/office/drawing/2014/main" id="{255993FE-E238-36C4-3939-221BF14C7A4C}"/>
                  </a:ext>
                </a:extLst>
              </p:cNvPr>
              <p:cNvPicPr/>
              <p:nvPr/>
            </p:nvPicPr>
            <p:blipFill>
              <a:blip r:embed="rId16"/>
              <a:stretch>
                <a:fillRect/>
              </a:stretch>
            </p:blipFill>
            <p:spPr>
              <a:xfrm>
                <a:off x="173037" y="3725148"/>
                <a:ext cx="39240" cy="1026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32" name="Mürekkep 31">
                <a:extLst>
                  <a:ext uri="{FF2B5EF4-FFF2-40B4-BE49-F238E27FC236}">
                    <a16:creationId xmlns:a16="http://schemas.microsoft.com/office/drawing/2014/main" id="{DF0DE917-B3F1-8D5B-EE88-2197E4B00E52}"/>
                  </a:ext>
                </a:extLst>
              </p14:cNvPr>
              <p14:cNvContentPartPr/>
              <p14:nvPr/>
            </p14:nvContentPartPr>
            <p14:xfrm>
              <a:off x="256917" y="3726948"/>
              <a:ext cx="502560" cy="169920"/>
            </p14:xfrm>
          </p:contentPart>
        </mc:Choice>
        <mc:Fallback xmlns="">
          <p:pic>
            <p:nvPicPr>
              <p:cNvPr id="32" name="Mürekkep 31">
                <a:extLst>
                  <a:ext uri="{FF2B5EF4-FFF2-40B4-BE49-F238E27FC236}">
                    <a16:creationId xmlns:a16="http://schemas.microsoft.com/office/drawing/2014/main" id="{DF0DE917-B3F1-8D5B-EE88-2197E4B00E52}"/>
                  </a:ext>
                </a:extLst>
              </p:cNvPr>
              <p:cNvPicPr/>
              <p:nvPr/>
            </p:nvPicPr>
            <p:blipFill>
              <a:blip r:embed="rId18"/>
              <a:stretch>
                <a:fillRect/>
              </a:stretch>
            </p:blipFill>
            <p:spPr>
              <a:xfrm>
                <a:off x="247917" y="3718308"/>
                <a:ext cx="520200" cy="1875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34" name="Mürekkep 33">
                <a:extLst>
                  <a:ext uri="{FF2B5EF4-FFF2-40B4-BE49-F238E27FC236}">
                    <a16:creationId xmlns:a16="http://schemas.microsoft.com/office/drawing/2014/main" id="{297CF967-FDED-45D8-3935-911E2B6838F8}"/>
                  </a:ext>
                </a:extLst>
              </p14:cNvPr>
              <p14:cNvContentPartPr/>
              <p14:nvPr/>
            </p14:nvContentPartPr>
            <p14:xfrm>
              <a:off x="169797" y="3781308"/>
              <a:ext cx="34560" cy="38160"/>
            </p14:xfrm>
          </p:contentPart>
        </mc:Choice>
        <mc:Fallback xmlns="">
          <p:pic>
            <p:nvPicPr>
              <p:cNvPr id="34" name="Mürekkep 33">
                <a:extLst>
                  <a:ext uri="{FF2B5EF4-FFF2-40B4-BE49-F238E27FC236}">
                    <a16:creationId xmlns:a16="http://schemas.microsoft.com/office/drawing/2014/main" id="{297CF967-FDED-45D8-3935-911E2B6838F8}"/>
                  </a:ext>
                </a:extLst>
              </p:cNvPr>
              <p:cNvPicPr/>
              <p:nvPr/>
            </p:nvPicPr>
            <p:blipFill>
              <a:blip r:embed="rId20"/>
              <a:stretch>
                <a:fillRect/>
              </a:stretch>
            </p:blipFill>
            <p:spPr>
              <a:xfrm>
                <a:off x="160797" y="3772668"/>
                <a:ext cx="52200" cy="558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36" name="Mürekkep 35">
                <a:extLst>
                  <a:ext uri="{FF2B5EF4-FFF2-40B4-BE49-F238E27FC236}">
                    <a16:creationId xmlns:a16="http://schemas.microsoft.com/office/drawing/2014/main" id="{AAD0B1E7-D134-BE55-F4B3-EE2EB9A76C6C}"/>
                  </a:ext>
                </a:extLst>
              </p14:cNvPr>
              <p14:cNvContentPartPr/>
              <p14:nvPr/>
            </p14:nvContentPartPr>
            <p14:xfrm>
              <a:off x="251157" y="3766908"/>
              <a:ext cx="22320" cy="88920"/>
            </p14:xfrm>
          </p:contentPart>
        </mc:Choice>
        <mc:Fallback xmlns="">
          <p:pic>
            <p:nvPicPr>
              <p:cNvPr id="36" name="Mürekkep 35">
                <a:extLst>
                  <a:ext uri="{FF2B5EF4-FFF2-40B4-BE49-F238E27FC236}">
                    <a16:creationId xmlns:a16="http://schemas.microsoft.com/office/drawing/2014/main" id="{AAD0B1E7-D134-BE55-F4B3-EE2EB9A76C6C}"/>
                  </a:ext>
                </a:extLst>
              </p:cNvPr>
              <p:cNvPicPr/>
              <p:nvPr/>
            </p:nvPicPr>
            <p:blipFill>
              <a:blip r:embed="rId22"/>
              <a:stretch>
                <a:fillRect/>
              </a:stretch>
            </p:blipFill>
            <p:spPr>
              <a:xfrm>
                <a:off x="242517" y="3757908"/>
                <a:ext cx="39960" cy="10656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38" name="Mürekkep 37">
                <a:extLst>
                  <a:ext uri="{FF2B5EF4-FFF2-40B4-BE49-F238E27FC236}">
                    <a16:creationId xmlns:a16="http://schemas.microsoft.com/office/drawing/2014/main" id="{581F3133-BA6E-A94E-1D65-6BE503A8C87D}"/>
                  </a:ext>
                </a:extLst>
              </p14:cNvPr>
              <p14:cNvContentPartPr/>
              <p14:nvPr/>
            </p14:nvContentPartPr>
            <p14:xfrm>
              <a:off x="93837" y="3683748"/>
              <a:ext cx="118440" cy="181080"/>
            </p14:xfrm>
          </p:contentPart>
        </mc:Choice>
        <mc:Fallback xmlns="">
          <p:pic>
            <p:nvPicPr>
              <p:cNvPr id="38" name="Mürekkep 37">
                <a:extLst>
                  <a:ext uri="{FF2B5EF4-FFF2-40B4-BE49-F238E27FC236}">
                    <a16:creationId xmlns:a16="http://schemas.microsoft.com/office/drawing/2014/main" id="{581F3133-BA6E-A94E-1D65-6BE503A8C87D}"/>
                  </a:ext>
                </a:extLst>
              </p:cNvPr>
              <p:cNvPicPr/>
              <p:nvPr/>
            </p:nvPicPr>
            <p:blipFill>
              <a:blip r:embed="rId24"/>
              <a:stretch>
                <a:fillRect/>
              </a:stretch>
            </p:blipFill>
            <p:spPr>
              <a:xfrm>
                <a:off x="85197" y="3674748"/>
                <a:ext cx="136080" cy="198720"/>
              </a:xfrm>
              <a:prstGeom prst="rect">
                <a:avLst/>
              </a:prstGeom>
            </p:spPr>
          </p:pic>
        </mc:Fallback>
      </mc:AlternateContent>
      <p:grpSp>
        <p:nvGrpSpPr>
          <p:cNvPr id="42" name="Grup 41">
            <a:extLst>
              <a:ext uri="{FF2B5EF4-FFF2-40B4-BE49-F238E27FC236}">
                <a16:creationId xmlns:a16="http://schemas.microsoft.com/office/drawing/2014/main" id="{29920C5B-18C2-E679-E86F-C3522693E835}"/>
              </a:ext>
            </a:extLst>
          </p:cNvPr>
          <p:cNvGrpSpPr/>
          <p:nvPr/>
        </p:nvGrpSpPr>
        <p:grpSpPr>
          <a:xfrm>
            <a:off x="18237" y="3761868"/>
            <a:ext cx="89280" cy="298440"/>
            <a:chOff x="18237" y="3761868"/>
            <a:chExt cx="89280" cy="298440"/>
          </a:xfrm>
        </p:grpSpPr>
        <mc:AlternateContent xmlns:mc="http://schemas.openxmlformats.org/markup-compatibility/2006" xmlns:p14="http://schemas.microsoft.com/office/powerpoint/2010/main">
          <mc:Choice Requires="p14">
            <p:contentPart p14:bwMode="auto" r:id="rId25">
              <p14:nvContentPartPr>
                <p14:cNvPr id="22" name="Mürekkep 21">
                  <a:extLst>
                    <a:ext uri="{FF2B5EF4-FFF2-40B4-BE49-F238E27FC236}">
                      <a16:creationId xmlns:a16="http://schemas.microsoft.com/office/drawing/2014/main" id="{AA79983E-EB1D-3944-E239-A4D4E9B10A23}"/>
                    </a:ext>
                  </a:extLst>
                </p14:cNvPr>
                <p14:cNvContentPartPr/>
                <p14:nvPr/>
              </p14:nvContentPartPr>
              <p14:xfrm>
                <a:off x="96717" y="3892548"/>
                <a:ext cx="2880" cy="360"/>
              </p14:xfrm>
            </p:contentPart>
          </mc:Choice>
          <mc:Fallback xmlns="">
            <p:pic>
              <p:nvPicPr>
                <p:cNvPr id="22" name="Mürekkep 21">
                  <a:extLst>
                    <a:ext uri="{FF2B5EF4-FFF2-40B4-BE49-F238E27FC236}">
                      <a16:creationId xmlns:a16="http://schemas.microsoft.com/office/drawing/2014/main" id="{AA79983E-EB1D-3944-E239-A4D4E9B10A23}"/>
                    </a:ext>
                  </a:extLst>
                </p:cNvPr>
                <p:cNvPicPr/>
                <p:nvPr/>
              </p:nvPicPr>
              <p:blipFill>
                <a:blip r:embed="rId26"/>
                <a:stretch>
                  <a:fillRect/>
                </a:stretch>
              </p:blipFill>
              <p:spPr>
                <a:xfrm>
                  <a:off x="88077" y="3883548"/>
                  <a:ext cx="2052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3" name="Mürekkep 22">
                  <a:extLst>
                    <a:ext uri="{FF2B5EF4-FFF2-40B4-BE49-F238E27FC236}">
                      <a16:creationId xmlns:a16="http://schemas.microsoft.com/office/drawing/2014/main" id="{4B20ABA9-C7B6-5870-60B3-EDB928AF7B8E}"/>
                    </a:ext>
                  </a:extLst>
                </p14:cNvPr>
                <p14:cNvContentPartPr/>
                <p14:nvPr/>
              </p14:nvContentPartPr>
              <p14:xfrm>
                <a:off x="18237" y="3761868"/>
                <a:ext cx="56520" cy="298440"/>
              </p14:xfrm>
            </p:contentPart>
          </mc:Choice>
          <mc:Fallback xmlns="">
            <p:pic>
              <p:nvPicPr>
                <p:cNvPr id="23" name="Mürekkep 22">
                  <a:extLst>
                    <a:ext uri="{FF2B5EF4-FFF2-40B4-BE49-F238E27FC236}">
                      <a16:creationId xmlns:a16="http://schemas.microsoft.com/office/drawing/2014/main" id="{4B20ABA9-C7B6-5870-60B3-EDB928AF7B8E}"/>
                    </a:ext>
                  </a:extLst>
                </p:cNvPr>
                <p:cNvPicPr/>
                <p:nvPr/>
              </p:nvPicPr>
              <p:blipFill>
                <a:blip r:embed="rId28"/>
                <a:stretch>
                  <a:fillRect/>
                </a:stretch>
              </p:blipFill>
              <p:spPr>
                <a:xfrm>
                  <a:off x="9597" y="3752868"/>
                  <a:ext cx="74160" cy="31608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41" name="Mürekkep 40">
                  <a:extLst>
                    <a:ext uri="{FF2B5EF4-FFF2-40B4-BE49-F238E27FC236}">
                      <a16:creationId xmlns:a16="http://schemas.microsoft.com/office/drawing/2014/main" id="{CF847579-EE70-4C23-79B0-D64BB5D45EC0}"/>
                    </a:ext>
                  </a:extLst>
                </p14:cNvPr>
                <p14:cNvContentPartPr/>
                <p14:nvPr/>
              </p14:nvContentPartPr>
              <p14:xfrm>
                <a:off x="21117" y="3789228"/>
                <a:ext cx="86400" cy="62280"/>
              </p14:xfrm>
            </p:contentPart>
          </mc:Choice>
          <mc:Fallback xmlns="">
            <p:pic>
              <p:nvPicPr>
                <p:cNvPr id="41" name="Mürekkep 40">
                  <a:extLst>
                    <a:ext uri="{FF2B5EF4-FFF2-40B4-BE49-F238E27FC236}">
                      <a16:creationId xmlns:a16="http://schemas.microsoft.com/office/drawing/2014/main" id="{CF847579-EE70-4C23-79B0-D64BB5D45EC0}"/>
                    </a:ext>
                  </a:extLst>
                </p:cNvPr>
                <p:cNvPicPr/>
                <p:nvPr/>
              </p:nvPicPr>
              <p:blipFill>
                <a:blip r:embed="rId30"/>
                <a:stretch>
                  <a:fillRect/>
                </a:stretch>
              </p:blipFill>
              <p:spPr>
                <a:xfrm>
                  <a:off x="12117" y="3780228"/>
                  <a:ext cx="104040" cy="79920"/>
                </a:xfrm>
                <a:prstGeom prst="rect">
                  <a:avLst/>
                </a:prstGeom>
              </p:spPr>
            </p:pic>
          </mc:Fallback>
        </mc:AlternateContent>
      </p:grpSp>
      <p:sp>
        <p:nvSpPr>
          <p:cNvPr id="2" name="Rectangle 1">
            <a:extLst>
              <a:ext uri="{FF2B5EF4-FFF2-40B4-BE49-F238E27FC236}">
                <a16:creationId xmlns:a16="http://schemas.microsoft.com/office/drawing/2014/main" id="{C75BBB9D-22D2-2402-DF63-0D3415A7DC78}"/>
              </a:ext>
            </a:extLst>
          </p:cNvPr>
          <p:cNvSpPr/>
          <p:nvPr/>
        </p:nvSpPr>
        <p:spPr>
          <a:xfrm>
            <a:off x="258350" y="627529"/>
            <a:ext cx="754662" cy="2599765"/>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TR"/>
          </a:p>
        </p:txBody>
      </p:sp>
      <p:sp>
        <p:nvSpPr>
          <p:cNvPr id="4" name="Rectangle 3">
            <a:extLst>
              <a:ext uri="{FF2B5EF4-FFF2-40B4-BE49-F238E27FC236}">
                <a16:creationId xmlns:a16="http://schemas.microsoft.com/office/drawing/2014/main" id="{07328B90-4BD1-848B-95B5-3D550C1F46B7}"/>
              </a:ext>
            </a:extLst>
          </p:cNvPr>
          <p:cNvSpPr/>
          <p:nvPr/>
        </p:nvSpPr>
        <p:spPr>
          <a:xfrm>
            <a:off x="0" y="627529"/>
            <a:ext cx="212277" cy="2599765"/>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TR"/>
          </a:p>
        </p:txBody>
      </p:sp>
      <p:sp>
        <p:nvSpPr>
          <p:cNvPr id="5" name="Rectangle 4">
            <a:extLst>
              <a:ext uri="{FF2B5EF4-FFF2-40B4-BE49-F238E27FC236}">
                <a16:creationId xmlns:a16="http://schemas.microsoft.com/office/drawing/2014/main" id="{601F5FFF-3D6C-6EA9-FC02-9F5B800EDB3A}"/>
              </a:ext>
            </a:extLst>
          </p:cNvPr>
          <p:cNvSpPr/>
          <p:nvPr/>
        </p:nvSpPr>
        <p:spPr>
          <a:xfrm>
            <a:off x="258350" y="3567953"/>
            <a:ext cx="99367" cy="571915"/>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TR"/>
          </a:p>
        </p:txBody>
      </p:sp>
      <p:sp>
        <p:nvSpPr>
          <p:cNvPr id="6" name="Rectangle 5">
            <a:extLst>
              <a:ext uri="{FF2B5EF4-FFF2-40B4-BE49-F238E27FC236}">
                <a16:creationId xmlns:a16="http://schemas.microsoft.com/office/drawing/2014/main" id="{EA70C438-1A3B-3FFF-548C-D376A12F48FD}"/>
              </a:ext>
            </a:extLst>
          </p:cNvPr>
          <p:cNvSpPr/>
          <p:nvPr/>
        </p:nvSpPr>
        <p:spPr>
          <a:xfrm>
            <a:off x="18237" y="3311868"/>
            <a:ext cx="194040" cy="919473"/>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TR"/>
          </a:p>
        </p:txBody>
      </p:sp>
    </p:spTree>
    <p:extLst>
      <p:ext uri="{BB962C8B-B14F-4D97-AF65-F5344CB8AC3E}">
        <p14:creationId xmlns:p14="http://schemas.microsoft.com/office/powerpoint/2010/main" val="3551934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35">
          <a:extLst>
            <a:ext uri="{FF2B5EF4-FFF2-40B4-BE49-F238E27FC236}">
              <a16:creationId xmlns:a16="http://schemas.microsoft.com/office/drawing/2014/main" id="{DE91DA1E-080D-5A55-3DD3-781248256681}"/>
            </a:ext>
          </a:extLst>
        </p:cNvPr>
        <p:cNvGrpSpPr/>
        <p:nvPr/>
      </p:nvGrpSpPr>
      <p:grpSpPr>
        <a:xfrm>
          <a:off x="0" y="0"/>
          <a:ext cx="0" cy="0"/>
          <a:chOff x="0" y="0"/>
          <a:chExt cx="0" cy="0"/>
        </a:xfrm>
      </p:grpSpPr>
      <p:sp>
        <p:nvSpPr>
          <p:cNvPr id="337" name="Google Shape;337;p37">
            <a:extLst>
              <a:ext uri="{FF2B5EF4-FFF2-40B4-BE49-F238E27FC236}">
                <a16:creationId xmlns:a16="http://schemas.microsoft.com/office/drawing/2014/main" id="{81D292EA-BD3A-153D-4386-C2BEBD31A593}"/>
              </a:ext>
            </a:extLst>
          </p:cNvPr>
          <p:cNvSpPr txBox="1">
            <a:spLocks noGrp="1"/>
          </p:cNvSpPr>
          <p:nvPr>
            <p:ph type="subTitle" idx="1"/>
          </p:nvPr>
        </p:nvSpPr>
        <p:spPr>
          <a:xfrm>
            <a:off x="1232394" y="1095084"/>
            <a:ext cx="7615693" cy="3579785"/>
          </a:xfrm>
          <a:prstGeom prst="rect">
            <a:avLst/>
          </a:prstGeom>
        </p:spPr>
        <p:txBody>
          <a:bodyPr spcFirstLastPara="1" wrap="square" lIns="91425" tIns="91425" rIns="91425" bIns="91425" anchor="t" anchorCtr="0">
            <a:noAutofit/>
          </a:bodyPr>
          <a:lstStyle/>
          <a:p>
            <a:pPr marL="0" indent="0">
              <a:lnSpc>
                <a:spcPct val="200000"/>
              </a:lnSpc>
            </a:pPr>
            <a:r>
              <a:rPr lang="tr-TR" sz="1600" dirty="0">
                <a:solidFill>
                  <a:schemeClr val="accent1">
                    <a:lumMod val="75000"/>
                  </a:schemeClr>
                </a:solidFill>
              </a:rPr>
              <a:t>Some of these expectations are that</a:t>
            </a:r>
          </a:p>
          <a:p>
            <a:pPr marL="285750" indent="-285750">
              <a:lnSpc>
                <a:spcPct val="200000"/>
              </a:lnSpc>
              <a:buFont typeface="Arial" panose="020B0604020202020204" pitchFamily="34" charset="0"/>
              <a:buChar char="•"/>
            </a:pPr>
            <a:r>
              <a:rPr lang="tr-TR" sz="1600" dirty="0">
                <a:solidFill>
                  <a:schemeClr val="accent1">
                    <a:lumMod val="75000"/>
                  </a:schemeClr>
                </a:solidFill>
              </a:rPr>
              <a:t> washing the towels and sheets they use</a:t>
            </a:r>
          </a:p>
          <a:p>
            <a:pPr marL="285750" indent="-285750">
              <a:lnSpc>
                <a:spcPct val="200000"/>
              </a:lnSpc>
              <a:buFont typeface="Arial" panose="020B0604020202020204" pitchFamily="34" charset="0"/>
              <a:buChar char="•"/>
            </a:pPr>
            <a:r>
              <a:rPr lang="tr-TR" sz="1600" dirty="0">
                <a:solidFill>
                  <a:schemeClr val="accent1">
                    <a:lumMod val="75000"/>
                  </a:schemeClr>
                </a:solidFill>
              </a:rPr>
              <a:t> the tablecloths used on the tables </a:t>
            </a:r>
          </a:p>
          <a:p>
            <a:pPr marL="285750" indent="-285750">
              <a:lnSpc>
                <a:spcPct val="200000"/>
              </a:lnSpc>
              <a:buFont typeface="Arial" panose="020B0604020202020204" pitchFamily="34" charset="0"/>
              <a:buChar char="•"/>
            </a:pPr>
            <a:r>
              <a:rPr lang="tr-TR" sz="1600" dirty="0">
                <a:solidFill>
                  <a:schemeClr val="accent1">
                    <a:lumMod val="75000"/>
                  </a:schemeClr>
                </a:solidFill>
              </a:rPr>
              <a:t>where they eat are clean etc.</a:t>
            </a:r>
          </a:p>
          <a:p>
            <a:pPr marL="0" indent="0">
              <a:lnSpc>
                <a:spcPct val="200000"/>
              </a:lnSpc>
            </a:pPr>
            <a:r>
              <a:rPr lang="en-US" sz="1600" dirty="0">
                <a:solidFill>
                  <a:schemeClr val="accent1">
                    <a:lumMod val="75000"/>
                  </a:schemeClr>
                </a:solidFill>
              </a:rPr>
              <a:t>The aim of this project is to decide whether the laundry washing operation should be carried out within the facility or through outsourcing for more efficient execution.</a:t>
            </a:r>
            <a:r>
              <a:rPr lang="tr-TR" sz="1600" dirty="0">
                <a:solidFill>
                  <a:schemeClr val="accent1">
                    <a:lumMod val="75000"/>
                  </a:schemeClr>
                </a:solidFill>
              </a:rPr>
              <a:t> </a:t>
            </a:r>
          </a:p>
        </p:txBody>
      </p:sp>
      <p:sp>
        <p:nvSpPr>
          <p:cNvPr id="340" name="Google Shape;340;p37">
            <a:extLst>
              <a:ext uri="{FF2B5EF4-FFF2-40B4-BE49-F238E27FC236}">
                <a16:creationId xmlns:a16="http://schemas.microsoft.com/office/drawing/2014/main" id="{FA2E0B12-FE90-6A71-A36A-74DCBBF4A816}"/>
              </a:ext>
            </a:extLst>
          </p:cNvPr>
          <p:cNvSpPr txBox="1">
            <a:spLocks noGrp="1"/>
          </p:cNvSpPr>
          <p:nvPr>
            <p:ph type="subTitle" idx="4"/>
          </p:nvPr>
        </p:nvSpPr>
        <p:spPr>
          <a:xfrm>
            <a:off x="1059085" y="586992"/>
            <a:ext cx="6613200" cy="530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2800" dirty="0">
                <a:solidFill>
                  <a:schemeClr val="accent1">
                    <a:lumMod val="50000"/>
                  </a:schemeClr>
                </a:solidFill>
              </a:rPr>
              <a:t>What is the problem?</a:t>
            </a:r>
          </a:p>
        </p:txBody>
      </p:sp>
      <mc:AlternateContent xmlns:mc="http://schemas.openxmlformats.org/markup-compatibility/2006" xmlns:p14="http://schemas.microsoft.com/office/powerpoint/2010/main">
        <mc:Choice Requires="p14">
          <p:contentPart p14:bwMode="auto" r:id="rId3">
            <p14:nvContentPartPr>
              <p14:cNvPr id="16" name="Mürekkep 15">
                <a:extLst>
                  <a:ext uri="{FF2B5EF4-FFF2-40B4-BE49-F238E27FC236}">
                    <a16:creationId xmlns:a16="http://schemas.microsoft.com/office/drawing/2014/main" id="{6764D53B-09B6-8011-211F-F1DD6D622766}"/>
                  </a:ext>
                </a:extLst>
              </p14:cNvPr>
              <p14:cNvContentPartPr/>
              <p14:nvPr/>
            </p14:nvContentPartPr>
            <p14:xfrm>
              <a:off x="357717" y="3780948"/>
              <a:ext cx="882360" cy="245160"/>
            </p14:xfrm>
          </p:contentPart>
        </mc:Choice>
        <mc:Fallback xmlns="">
          <p:pic>
            <p:nvPicPr>
              <p:cNvPr id="16" name="Mürekkep 15">
                <a:extLst>
                  <a:ext uri="{FF2B5EF4-FFF2-40B4-BE49-F238E27FC236}">
                    <a16:creationId xmlns:a16="http://schemas.microsoft.com/office/drawing/2014/main" id="{6764D53B-09B6-8011-211F-F1DD6D622766}"/>
                  </a:ext>
                </a:extLst>
              </p:cNvPr>
              <p:cNvPicPr/>
              <p:nvPr/>
            </p:nvPicPr>
            <p:blipFill>
              <a:blip r:embed="rId4"/>
              <a:stretch>
                <a:fillRect/>
              </a:stretch>
            </p:blipFill>
            <p:spPr>
              <a:xfrm>
                <a:off x="348717" y="3771935"/>
                <a:ext cx="900000" cy="262826"/>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7" name="Mürekkep 16">
                <a:extLst>
                  <a:ext uri="{FF2B5EF4-FFF2-40B4-BE49-F238E27FC236}">
                    <a16:creationId xmlns:a16="http://schemas.microsoft.com/office/drawing/2014/main" id="{DCF4DEFF-CE65-3428-1E02-138F83AB3E4D}"/>
                  </a:ext>
                </a:extLst>
              </p14:cNvPr>
              <p14:cNvContentPartPr/>
              <p14:nvPr/>
            </p14:nvContentPartPr>
            <p14:xfrm>
              <a:off x="416757" y="3791028"/>
              <a:ext cx="301680" cy="173160"/>
            </p14:xfrm>
          </p:contentPart>
        </mc:Choice>
        <mc:Fallback xmlns="">
          <p:pic>
            <p:nvPicPr>
              <p:cNvPr id="17" name="Mürekkep 16">
                <a:extLst>
                  <a:ext uri="{FF2B5EF4-FFF2-40B4-BE49-F238E27FC236}">
                    <a16:creationId xmlns:a16="http://schemas.microsoft.com/office/drawing/2014/main" id="{DCF4DEFF-CE65-3428-1E02-138F83AB3E4D}"/>
                  </a:ext>
                </a:extLst>
              </p:cNvPr>
              <p:cNvPicPr/>
              <p:nvPr/>
            </p:nvPicPr>
            <p:blipFill>
              <a:blip r:embed="rId6"/>
              <a:stretch>
                <a:fillRect/>
              </a:stretch>
            </p:blipFill>
            <p:spPr>
              <a:xfrm>
                <a:off x="362692" y="3683028"/>
                <a:ext cx="409449" cy="3888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8" name="Mürekkep 17">
                <a:extLst>
                  <a:ext uri="{FF2B5EF4-FFF2-40B4-BE49-F238E27FC236}">
                    <a16:creationId xmlns:a16="http://schemas.microsoft.com/office/drawing/2014/main" id="{301778A1-ECFA-1608-FE00-033375594A76}"/>
                  </a:ext>
                </a:extLst>
              </p14:cNvPr>
              <p14:cNvContentPartPr/>
              <p14:nvPr/>
            </p14:nvContentPartPr>
            <p14:xfrm>
              <a:off x="511437" y="3311868"/>
              <a:ext cx="294840" cy="828000"/>
            </p14:xfrm>
          </p:contentPart>
        </mc:Choice>
        <mc:Fallback xmlns="">
          <p:pic>
            <p:nvPicPr>
              <p:cNvPr id="18" name="Mürekkep 17">
                <a:extLst>
                  <a:ext uri="{FF2B5EF4-FFF2-40B4-BE49-F238E27FC236}">
                    <a16:creationId xmlns:a16="http://schemas.microsoft.com/office/drawing/2014/main" id="{301778A1-ECFA-1608-FE00-033375594A76}"/>
                  </a:ext>
                </a:extLst>
              </p:cNvPr>
              <p:cNvPicPr/>
              <p:nvPr/>
            </p:nvPicPr>
            <p:blipFill>
              <a:blip r:embed="rId8"/>
              <a:stretch>
                <a:fillRect/>
              </a:stretch>
            </p:blipFill>
            <p:spPr>
              <a:xfrm>
                <a:off x="457437" y="3203915"/>
                <a:ext cx="402480" cy="1043546"/>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9" name="Mürekkep 18">
                <a:extLst>
                  <a:ext uri="{FF2B5EF4-FFF2-40B4-BE49-F238E27FC236}">
                    <a16:creationId xmlns:a16="http://schemas.microsoft.com/office/drawing/2014/main" id="{1B486764-2BA6-544F-DC08-6B1552B00A04}"/>
                  </a:ext>
                </a:extLst>
              </p14:cNvPr>
              <p14:cNvContentPartPr/>
              <p14:nvPr/>
            </p14:nvContentPartPr>
            <p14:xfrm>
              <a:off x="481557" y="3679788"/>
              <a:ext cx="636480" cy="366840"/>
            </p14:xfrm>
          </p:contentPart>
        </mc:Choice>
        <mc:Fallback xmlns="">
          <p:pic>
            <p:nvPicPr>
              <p:cNvPr id="19" name="Mürekkep 18">
                <a:extLst>
                  <a:ext uri="{FF2B5EF4-FFF2-40B4-BE49-F238E27FC236}">
                    <a16:creationId xmlns:a16="http://schemas.microsoft.com/office/drawing/2014/main" id="{1B486764-2BA6-544F-DC08-6B1552B00A04}"/>
                  </a:ext>
                </a:extLst>
              </p:cNvPr>
              <p:cNvPicPr/>
              <p:nvPr/>
            </p:nvPicPr>
            <p:blipFill>
              <a:blip r:embed="rId10"/>
              <a:stretch>
                <a:fillRect/>
              </a:stretch>
            </p:blipFill>
            <p:spPr>
              <a:xfrm>
                <a:off x="427557" y="3571788"/>
                <a:ext cx="744120" cy="5824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1" name="Mürekkep 20">
                <a:extLst>
                  <a:ext uri="{FF2B5EF4-FFF2-40B4-BE49-F238E27FC236}">
                    <a16:creationId xmlns:a16="http://schemas.microsoft.com/office/drawing/2014/main" id="{F04B9244-AA73-5837-19AE-539669514042}"/>
                  </a:ext>
                </a:extLst>
              </p14:cNvPr>
              <p14:cNvContentPartPr/>
              <p14:nvPr/>
            </p14:nvContentPartPr>
            <p14:xfrm>
              <a:off x="46677" y="3710388"/>
              <a:ext cx="111960" cy="313560"/>
            </p14:xfrm>
          </p:contentPart>
        </mc:Choice>
        <mc:Fallback xmlns="">
          <p:pic>
            <p:nvPicPr>
              <p:cNvPr id="21" name="Mürekkep 20">
                <a:extLst>
                  <a:ext uri="{FF2B5EF4-FFF2-40B4-BE49-F238E27FC236}">
                    <a16:creationId xmlns:a16="http://schemas.microsoft.com/office/drawing/2014/main" id="{F04B9244-AA73-5837-19AE-539669514042}"/>
                  </a:ext>
                </a:extLst>
              </p:cNvPr>
              <p:cNvPicPr/>
              <p:nvPr/>
            </p:nvPicPr>
            <p:blipFill>
              <a:blip r:embed="rId12"/>
              <a:stretch>
                <a:fillRect/>
              </a:stretch>
            </p:blipFill>
            <p:spPr>
              <a:xfrm>
                <a:off x="-7150" y="3602388"/>
                <a:ext cx="219255" cy="5292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6" name="Mürekkep 25">
                <a:extLst>
                  <a:ext uri="{FF2B5EF4-FFF2-40B4-BE49-F238E27FC236}">
                    <a16:creationId xmlns:a16="http://schemas.microsoft.com/office/drawing/2014/main" id="{228F865F-825E-172B-A095-BA1E54D1CFF9}"/>
                  </a:ext>
                </a:extLst>
              </p14:cNvPr>
              <p14:cNvContentPartPr/>
              <p14:nvPr/>
            </p14:nvContentPartPr>
            <p14:xfrm>
              <a:off x="19677" y="3737748"/>
              <a:ext cx="176040" cy="225360"/>
            </p14:xfrm>
          </p:contentPart>
        </mc:Choice>
        <mc:Fallback xmlns="">
          <p:pic>
            <p:nvPicPr>
              <p:cNvPr id="26" name="Mürekkep 25">
                <a:extLst>
                  <a:ext uri="{FF2B5EF4-FFF2-40B4-BE49-F238E27FC236}">
                    <a16:creationId xmlns:a16="http://schemas.microsoft.com/office/drawing/2014/main" id="{228F865F-825E-172B-A095-BA1E54D1CFF9}"/>
                  </a:ext>
                </a:extLst>
              </p:cNvPr>
              <p:cNvPicPr/>
              <p:nvPr/>
            </p:nvPicPr>
            <p:blipFill>
              <a:blip r:embed="rId14"/>
              <a:stretch>
                <a:fillRect/>
              </a:stretch>
            </p:blipFill>
            <p:spPr>
              <a:xfrm>
                <a:off x="10677" y="3728748"/>
                <a:ext cx="193680" cy="243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30" name="Mürekkep 29">
                <a:extLst>
                  <a:ext uri="{FF2B5EF4-FFF2-40B4-BE49-F238E27FC236}">
                    <a16:creationId xmlns:a16="http://schemas.microsoft.com/office/drawing/2014/main" id="{A9665A31-33AC-FA27-44A5-CA2098FCE166}"/>
                  </a:ext>
                </a:extLst>
              </p14:cNvPr>
              <p14:cNvContentPartPr/>
              <p14:nvPr/>
            </p14:nvContentPartPr>
            <p14:xfrm>
              <a:off x="181677" y="3733788"/>
              <a:ext cx="21600" cy="84960"/>
            </p14:xfrm>
          </p:contentPart>
        </mc:Choice>
        <mc:Fallback xmlns="">
          <p:pic>
            <p:nvPicPr>
              <p:cNvPr id="30" name="Mürekkep 29">
                <a:extLst>
                  <a:ext uri="{FF2B5EF4-FFF2-40B4-BE49-F238E27FC236}">
                    <a16:creationId xmlns:a16="http://schemas.microsoft.com/office/drawing/2014/main" id="{A9665A31-33AC-FA27-44A5-CA2098FCE166}"/>
                  </a:ext>
                </a:extLst>
              </p:cNvPr>
              <p:cNvPicPr/>
              <p:nvPr/>
            </p:nvPicPr>
            <p:blipFill>
              <a:blip r:embed="rId16"/>
              <a:stretch>
                <a:fillRect/>
              </a:stretch>
            </p:blipFill>
            <p:spPr>
              <a:xfrm>
                <a:off x="172524" y="3724788"/>
                <a:ext cx="39539" cy="1026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32" name="Mürekkep 31">
                <a:extLst>
                  <a:ext uri="{FF2B5EF4-FFF2-40B4-BE49-F238E27FC236}">
                    <a16:creationId xmlns:a16="http://schemas.microsoft.com/office/drawing/2014/main" id="{FD4F15EB-38D0-8CEF-9F57-8CD32FE50426}"/>
                  </a:ext>
                </a:extLst>
              </p14:cNvPr>
              <p14:cNvContentPartPr/>
              <p14:nvPr/>
            </p14:nvContentPartPr>
            <p14:xfrm>
              <a:off x="256917" y="3726948"/>
              <a:ext cx="502560" cy="169920"/>
            </p14:xfrm>
          </p:contentPart>
        </mc:Choice>
        <mc:Fallback xmlns="">
          <p:pic>
            <p:nvPicPr>
              <p:cNvPr id="32" name="Mürekkep 31">
                <a:extLst>
                  <a:ext uri="{FF2B5EF4-FFF2-40B4-BE49-F238E27FC236}">
                    <a16:creationId xmlns:a16="http://schemas.microsoft.com/office/drawing/2014/main" id="{FD4F15EB-38D0-8CEF-9F57-8CD32FE50426}"/>
                  </a:ext>
                </a:extLst>
              </p:cNvPr>
              <p:cNvPicPr/>
              <p:nvPr/>
            </p:nvPicPr>
            <p:blipFill>
              <a:blip r:embed="rId18"/>
              <a:stretch>
                <a:fillRect/>
              </a:stretch>
            </p:blipFill>
            <p:spPr>
              <a:xfrm>
                <a:off x="247923" y="3717929"/>
                <a:ext cx="520187" cy="187597"/>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34" name="Mürekkep 33">
                <a:extLst>
                  <a:ext uri="{FF2B5EF4-FFF2-40B4-BE49-F238E27FC236}">
                    <a16:creationId xmlns:a16="http://schemas.microsoft.com/office/drawing/2014/main" id="{BEA09494-BE8F-CADB-352D-D56BB7F6C93E}"/>
                  </a:ext>
                </a:extLst>
              </p14:cNvPr>
              <p14:cNvContentPartPr/>
              <p14:nvPr/>
            </p14:nvContentPartPr>
            <p14:xfrm>
              <a:off x="169797" y="3781308"/>
              <a:ext cx="34560" cy="38160"/>
            </p14:xfrm>
          </p:contentPart>
        </mc:Choice>
        <mc:Fallback xmlns="">
          <p:pic>
            <p:nvPicPr>
              <p:cNvPr id="34" name="Mürekkep 33">
                <a:extLst>
                  <a:ext uri="{FF2B5EF4-FFF2-40B4-BE49-F238E27FC236}">
                    <a16:creationId xmlns:a16="http://schemas.microsoft.com/office/drawing/2014/main" id="{BEA09494-BE8F-CADB-352D-D56BB7F6C93E}"/>
                  </a:ext>
                </a:extLst>
              </p:cNvPr>
              <p:cNvPicPr/>
              <p:nvPr/>
            </p:nvPicPr>
            <p:blipFill>
              <a:blip r:embed="rId20"/>
              <a:stretch>
                <a:fillRect/>
              </a:stretch>
            </p:blipFill>
            <p:spPr>
              <a:xfrm>
                <a:off x="160797" y="3772308"/>
                <a:ext cx="52200" cy="558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36" name="Mürekkep 35">
                <a:extLst>
                  <a:ext uri="{FF2B5EF4-FFF2-40B4-BE49-F238E27FC236}">
                    <a16:creationId xmlns:a16="http://schemas.microsoft.com/office/drawing/2014/main" id="{002E005D-9678-E986-5109-B427C1269757}"/>
                  </a:ext>
                </a:extLst>
              </p14:cNvPr>
              <p14:cNvContentPartPr/>
              <p14:nvPr/>
            </p14:nvContentPartPr>
            <p14:xfrm>
              <a:off x="251157" y="3766908"/>
              <a:ext cx="22320" cy="88920"/>
            </p14:xfrm>
          </p:contentPart>
        </mc:Choice>
        <mc:Fallback xmlns="">
          <p:pic>
            <p:nvPicPr>
              <p:cNvPr id="36" name="Mürekkep 35">
                <a:extLst>
                  <a:ext uri="{FF2B5EF4-FFF2-40B4-BE49-F238E27FC236}">
                    <a16:creationId xmlns:a16="http://schemas.microsoft.com/office/drawing/2014/main" id="{002E005D-9678-E986-5109-B427C1269757}"/>
                  </a:ext>
                </a:extLst>
              </p:cNvPr>
              <p:cNvPicPr/>
              <p:nvPr/>
            </p:nvPicPr>
            <p:blipFill>
              <a:blip r:embed="rId22"/>
              <a:stretch>
                <a:fillRect/>
              </a:stretch>
            </p:blipFill>
            <p:spPr>
              <a:xfrm>
                <a:off x="242157" y="3757944"/>
                <a:ext cx="39960" cy="106489"/>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38" name="Mürekkep 37">
                <a:extLst>
                  <a:ext uri="{FF2B5EF4-FFF2-40B4-BE49-F238E27FC236}">
                    <a16:creationId xmlns:a16="http://schemas.microsoft.com/office/drawing/2014/main" id="{638C5A41-1A68-90E1-F0F6-6F0B988159A4}"/>
                  </a:ext>
                </a:extLst>
              </p14:cNvPr>
              <p14:cNvContentPartPr/>
              <p14:nvPr/>
            </p14:nvContentPartPr>
            <p14:xfrm>
              <a:off x="93837" y="3683748"/>
              <a:ext cx="118440" cy="181080"/>
            </p14:xfrm>
          </p:contentPart>
        </mc:Choice>
        <mc:Fallback xmlns="">
          <p:pic>
            <p:nvPicPr>
              <p:cNvPr id="38" name="Mürekkep 37">
                <a:extLst>
                  <a:ext uri="{FF2B5EF4-FFF2-40B4-BE49-F238E27FC236}">
                    <a16:creationId xmlns:a16="http://schemas.microsoft.com/office/drawing/2014/main" id="{638C5A41-1A68-90E1-F0F6-6F0B988159A4}"/>
                  </a:ext>
                </a:extLst>
              </p:cNvPr>
              <p:cNvPicPr/>
              <p:nvPr/>
            </p:nvPicPr>
            <p:blipFill>
              <a:blip r:embed="rId24"/>
              <a:stretch>
                <a:fillRect/>
              </a:stretch>
            </p:blipFill>
            <p:spPr>
              <a:xfrm>
                <a:off x="84837" y="3674748"/>
                <a:ext cx="136080" cy="198720"/>
              </a:xfrm>
              <a:prstGeom prst="rect">
                <a:avLst/>
              </a:prstGeom>
            </p:spPr>
          </p:pic>
        </mc:Fallback>
      </mc:AlternateContent>
      <p:grpSp>
        <p:nvGrpSpPr>
          <p:cNvPr id="42" name="Grup 41">
            <a:extLst>
              <a:ext uri="{FF2B5EF4-FFF2-40B4-BE49-F238E27FC236}">
                <a16:creationId xmlns:a16="http://schemas.microsoft.com/office/drawing/2014/main" id="{706040C7-B567-8FBF-4A11-90F4A2FE9AC1}"/>
              </a:ext>
            </a:extLst>
          </p:cNvPr>
          <p:cNvGrpSpPr/>
          <p:nvPr/>
        </p:nvGrpSpPr>
        <p:grpSpPr>
          <a:xfrm>
            <a:off x="18237" y="3761868"/>
            <a:ext cx="89280" cy="298440"/>
            <a:chOff x="18237" y="3761868"/>
            <a:chExt cx="89280" cy="298440"/>
          </a:xfrm>
        </p:grpSpPr>
        <mc:AlternateContent xmlns:mc="http://schemas.openxmlformats.org/markup-compatibility/2006" xmlns:p14="http://schemas.microsoft.com/office/powerpoint/2010/main">
          <mc:Choice Requires="p14">
            <p:contentPart p14:bwMode="auto" r:id="rId25">
              <p14:nvContentPartPr>
                <p14:cNvPr id="22" name="Mürekkep 21">
                  <a:extLst>
                    <a:ext uri="{FF2B5EF4-FFF2-40B4-BE49-F238E27FC236}">
                      <a16:creationId xmlns:a16="http://schemas.microsoft.com/office/drawing/2014/main" id="{84794E1A-C1BF-84AB-4EF5-DEDB10388487}"/>
                    </a:ext>
                  </a:extLst>
                </p14:cNvPr>
                <p14:cNvContentPartPr/>
                <p14:nvPr/>
              </p14:nvContentPartPr>
              <p14:xfrm>
                <a:off x="96717" y="3892548"/>
                <a:ext cx="2880" cy="360"/>
              </p14:xfrm>
            </p:contentPart>
          </mc:Choice>
          <mc:Fallback xmlns="">
            <p:pic>
              <p:nvPicPr>
                <p:cNvPr id="22" name="Mürekkep 21">
                  <a:extLst>
                    <a:ext uri="{FF2B5EF4-FFF2-40B4-BE49-F238E27FC236}">
                      <a16:creationId xmlns:a16="http://schemas.microsoft.com/office/drawing/2014/main" id="{84794E1A-C1BF-84AB-4EF5-DEDB10388487}"/>
                    </a:ext>
                  </a:extLst>
                </p:cNvPr>
                <p:cNvPicPr/>
                <p:nvPr/>
              </p:nvPicPr>
              <p:blipFill>
                <a:blip r:embed="rId26"/>
                <a:stretch>
                  <a:fillRect/>
                </a:stretch>
              </p:blipFill>
              <p:spPr>
                <a:xfrm>
                  <a:off x="87717" y="3883548"/>
                  <a:ext cx="2052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3" name="Mürekkep 22">
                  <a:extLst>
                    <a:ext uri="{FF2B5EF4-FFF2-40B4-BE49-F238E27FC236}">
                      <a16:creationId xmlns:a16="http://schemas.microsoft.com/office/drawing/2014/main" id="{EFDC001B-2BC0-FBB4-CBE0-D0D755125E99}"/>
                    </a:ext>
                  </a:extLst>
                </p14:cNvPr>
                <p14:cNvContentPartPr/>
                <p14:nvPr/>
              </p14:nvContentPartPr>
              <p14:xfrm>
                <a:off x="18237" y="3761868"/>
                <a:ext cx="56520" cy="298440"/>
              </p14:xfrm>
            </p:contentPart>
          </mc:Choice>
          <mc:Fallback xmlns="">
            <p:pic>
              <p:nvPicPr>
                <p:cNvPr id="23" name="Mürekkep 22">
                  <a:extLst>
                    <a:ext uri="{FF2B5EF4-FFF2-40B4-BE49-F238E27FC236}">
                      <a16:creationId xmlns:a16="http://schemas.microsoft.com/office/drawing/2014/main" id="{EFDC001B-2BC0-FBB4-CBE0-D0D755125E99}"/>
                    </a:ext>
                  </a:extLst>
                </p:cNvPr>
                <p:cNvPicPr/>
                <p:nvPr/>
              </p:nvPicPr>
              <p:blipFill>
                <a:blip r:embed="rId28"/>
                <a:stretch>
                  <a:fillRect/>
                </a:stretch>
              </p:blipFill>
              <p:spPr>
                <a:xfrm>
                  <a:off x="9237" y="3752868"/>
                  <a:ext cx="74160" cy="31608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41" name="Mürekkep 40">
                  <a:extLst>
                    <a:ext uri="{FF2B5EF4-FFF2-40B4-BE49-F238E27FC236}">
                      <a16:creationId xmlns:a16="http://schemas.microsoft.com/office/drawing/2014/main" id="{1CB66050-FD29-F2D1-DCD6-A252ECB94491}"/>
                    </a:ext>
                  </a:extLst>
                </p14:cNvPr>
                <p14:cNvContentPartPr/>
                <p14:nvPr/>
              </p14:nvContentPartPr>
              <p14:xfrm>
                <a:off x="21117" y="3789228"/>
                <a:ext cx="86400" cy="62280"/>
              </p14:xfrm>
            </p:contentPart>
          </mc:Choice>
          <mc:Fallback xmlns="">
            <p:pic>
              <p:nvPicPr>
                <p:cNvPr id="41" name="Mürekkep 40">
                  <a:extLst>
                    <a:ext uri="{FF2B5EF4-FFF2-40B4-BE49-F238E27FC236}">
                      <a16:creationId xmlns:a16="http://schemas.microsoft.com/office/drawing/2014/main" id="{1CB66050-FD29-F2D1-DCD6-A252ECB94491}"/>
                    </a:ext>
                  </a:extLst>
                </p:cNvPr>
                <p:cNvPicPr/>
                <p:nvPr/>
              </p:nvPicPr>
              <p:blipFill>
                <a:blip r:embed="rId30"/>
                <a:stretch>
                  <a:fillRect/>
                </a:stretch>
              </p:blipFill>
              <p:spPr>
                <a:xfrm>
                  <a:off x="12117" y="3780228"/>
                  <a:ext cx="104040" cy="79920"/>
                </a:xfrm>
                <a:prstGeom prst="rect">
                  <a:avLst/>
                </a:prstGeom>
              </p:spPr>
            </p:pic>
          </mc:Fallback>
        </mc:AlternateContent>
      </p:grpSp>
      <p:sp>
        <p:nvSpPr>
          <p:cNvPr id="2" name="Rectangle 1">
            <a:extLst>
              <a:ext uri="{FF2B5EF4-FFF2-40B4-BE49-F238E27FC236}">
                <a16:creationId xmlns:a16="http://schemas.microsoft.com/office/drawing/2014/main" id="{746422E1-BD5A-1A25-8ADB-8AA6792EEDB2}"/>
              </a:ext>
            </a:extLst>
          </p:cNvPr>
          <p:cNvSpPr/>
          <p:nvPr/>
        </p:nvSpPr>
        <p:spPr>
          <a:xfrm>
            <a:off x="258350" y="627529"/>
            <a:ext cx="754662" cy="2599765"/>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TR"/>
          </a:p>
        </p:txBody>
      </p:sp>
      <p:sp>
        <p:nvSpPr>
          <p:cNvPr id="4" name="Rectangle 3">
            <a:extLst>
              <a:ext uri="{FF2B5EF4-FFF2-40B4-BE49-F238E27FC236}">
                <a16:creationId xmlns:a16="http://schemas.microsoft.com/office/drawing/2014/main" id="{1C42B5BD-2E5C-BF5B-FB7D-D14204BF6EB8}"/>
              </a:ext>
            </a:extLst>
          </p:cNvPr>
          <p:cNvSpPr/>
          <p:nvPr/>
        </p:nvSpPr>
        <p:spPr>
          <a:xfrm>
            <a:off x="0" y="627529"/>
            <a:ext cx="212277" cy="2599765"/>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TR"/>
          </a:p>
        </p:txBody>
      </p:sp>
      <p:sp>
        <p:nvSpPr>
          <p:cNvPr id="5" name="Rectangle 4">
            <a:extLst>
              <a:ext uri="{FF2B5EF4-FFF2-40B4-BE49-F238E27FC236}">
                <a16:creationId xmlns:a16="http://schemas.microsoft.com/office/drawing/2014/main" id="{219F9DA3-1CA6-8050-E2EE-7460EBEA92FD}"/>
              </a:ext>
            </a:extLst>
          </p:cNvPr>
          <p:cNvSpPr/>
          <p:nvPr/>
        </p:nvSpPr>
        <p:spPr>
          <a:xfrm>
            <a:off x="258350" y="3567953"/>
            <a:ext cx="99367" cy="571915"/>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TR"/>
          </a:p>
        </p:txBody>
      </p:sp>
      <p:sp>
        <p:nvSpPr>
          <p:cNvPr id="6" name="Rectangle 5">
            <a:extLst>
              <a:ext uri="{FF2B5EF4-FFF2-40B4-BE49-F238E27FC236}">
                <a16:creationId xmlns:a16="http://schemas.microsoft.com/office/drawing/2014/main" id="{46F83058-5906-C940-3616-EAD06EA9C222}"/>
              </a:ext>
            </a:extLst>
          </p:cNvPr>
          <p:cNvSpPr/>
          <p:nvPr/>
        </p:nvSpPr>
        <p:spPr>
          <a:xfrm>
            <a:off x="18237" y="3311868"/>
            <a:ext cx="194040" cy="919473"/>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TR"/>
          </a:p>
        </p:txBody>
      </p:sp>
    </p:spTree>
    <p:extLst>
      <p:ext uri="{BB962C8B-B14F-4D97-AF65-F5344CB8AC3E}">
        <p14:creationId xmlns:p14="http://schemas.microsoft.com/office/powerpoint/2010/main" val="16819624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8" name="Google Shape;308;p35"/>
          <p:cNvSpPr txBox="1">
            <a:spLocks noGrp="1"/>
          </p:cNvSpPr>
          <p:nvPr>
            <p:ph type="title"/>
          </p:nvPr>
        </p:nvSpPr>
        <p:spPr>
          <a:xfrm>
            <a:off x="576974" y="1076397"/>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tr-TR" dirty="0">
                <a:solidFill>
                  <a:schemeClr val="accent1">
                    <a:lumMod val="50000"/>
                  </a:schemeClr>
                </a:solidFill>
              </a:rPr>
              <a:t>Objectives of the research </a:t>
            </a:r>
            <a:endParaRPr dirty="0">
              <a:solidFill>
                <a:schemeClr val="accent1">
                  <a:lumMod val="50000"/>
                </a:schemeClr>
              </a:solidFill>
            </a:endParaRPr>
          </a:p>
        </p:txBody>
      </p:sp>
      <p:sp>
        <p:nvSpPr>
          <p:cNvPr id="38" name="Metin kutusu 37">
            <a:extLst>
              <a:ext uri="{FF2B5EF4-FFF2-40B4-BE49-F238E27FC236}">
                <a16:creationId xmlns:a16="http://schemas.microsoft.com/office/drawing/2014/main" id="{B21C94E7-BDB6-EBF0-1309-80E834681008}"/>
              </a:ext>
            </a:extLst>
          </p:cNvPr>
          <p:cNvSpPr txBox="1"/>
          <p:nvPr/>
        </p:nvSpPr>
        <p:spPr>
          <a:xfrm>
            <a:off x="663200" y="1971585"/>
            <a:ext cx="3897221" cy="1477328"/>
          </a:xfrm>
          <a:prstGeom prst="rect">
            <a:avLst/>
          </a:prstGeom>
          <a:noFill/>
        </p:spPr>
        <p:txBody>
          <a:bodyPr wrap="none" rtlCol="0">
            <a:spAutoFit/>
          </a:bodyPr>
          <a:lstStyle/>
          <a:p>
            <a:pPr marL="285750" indent="-285750">
              <a:buFont typeface="Arial" panose="020B0604020202020204" pitchFamily="34" charset="0"/>
              <a:buChar char="•"/>
            </a:pPr>
            <a:r>
              <a:rPr lang="tr-TR" sz="1800" dirty="0">
                <a:solidFill>
                  <a:schemeClr val="accent1">
                    <a:lumMod val="75000"/>
                  </a:schemeClr>
                </a:solidFill>
                <a:latin typeface="AppleSystemUIFont"/>
                <a:ea typeface="Calibri" panose="020F0502020204030204" pitchFamily="34" charset="0"/>
                <a:cs typeface="AppleSystemUIFont"/>
              </a:rPr>
              <a:t>S</a:t>
            </a:r>
            <a:r>
              <a:rPr lang="tr-TR" sz="1800" dirty="0">
                <a:solidFill>
                  <a:schemeClr val="accent1">
                    <a:lumMod val="75000"/>
                  </a:schemeClr>
                </a:solidFill>
                <a:effectLst/>
                <a:latin typeface="AppleSystemUIFont"/>
                <a:ea typeface="Calibri" panose="020F0502020204030204" pitchFamily="34" charset="0"/>
                <a:cs typeface="AppleSystemUIFont"/>
              </a:rPr>
              <a:t>ervice quality</a:t>
            </a:r>
            <a:endParaRPr lang="tr-TR" sz="1800" dirty="0">
              <a:solidFill>
                <a:schemeClr val="accent1">
                  <a:lumMod val="75000"/>
                </a:schemeClr>
              </a:solidFill>
              <a:latin typeface="AppleSystemUIFont"/>
            </a:endParaRPr>
          </a:p>
          <a:p>
            <a:pPr marL="285750" indent="-285750">
              <a:buFont typeface="Arial" panose="020B0604020202020204" pitchFamily="34" charset="0"/>
              <a:buChar char="•"/>
            </a:pPr>
            <a:r>
              <a:rPr lang="tr-TR" sz="1800" dirty="0">
                <a:solidFill>
                  <a:schemeClr val="accent1">
                    <a:lumMod val="75000"/>
                  </a:schemeClr>
                </a:solidFill>
                <a:latin typeface="AppleSystemUIFont"/>
                <a:ea typeface="Calibri" panose="020F0502020204030204" pitchFamily="34" charset="0"/>
                <a:cs typeface="AppleSystemUIFont"/>
              </a:rPr>
              <a:t>C</a:t>
            </a:r>
            <a:r>
              <a:rPr lang="tr-TR" sz="1800" dirty="0">
                <a:solidFill>
                  <a:schemeClr val="accent1">
                    <a:lumMod val="75000"/>
                  </a:schemeClr>
                </a:solidFill>
                <a:effectLst/>
                <a:latin typeface="AppleSystemUIFont"/>
                <a:ea typeface="Calibri" panose="020F0502020204030204" pitchFamily="34" charset="0"/>
                <a:cs typeface="AppleSystemUIFont"/>
              </a:rPr>
              <a:t>ustomer satisfaction</a:t>
            </a:r>
          </a:p>
          <a:p>
            <a:pPr marL="285750" indent="-285750">
              <a:buFont typeface="Arial" panose="020B0604020202020204" pitchFamily="34" charset="0"/>
              <a:buChar char="•"/>
            </a:pPr>
            <a:r>
              <a:rPr lang="tr-TR" sz="1800" dirty="0">
                <a:solidFill>
                  <a:schemeClr val="accent1">
                    <a:lumMod val="75000"/>
                  </a:schemeClr>
                </a:solidFill>
                <a:latin typeface="AppleSystemUIFont"/>
                <a:ea typeface="Calibri" panose="020F0502020204030204" pitchFamily="34" charset="0"/>
                <a:cs typeface="AppleSystemUIFont"/>
              </a:rPr>
              <a:t>L</a:t>
            </a:r>
            <a:r>
              <a:rPr lang="tr-TR" sz="1800" dirty="0">
                <a:solidFill>
                  <a:schemeClr val="accent1">
                    <a:lumMod val="75000"/>
                  </a:schemeClr>
                </a:solidFill>
                <a:effectLst/>
                <a:latin typeface="AppleSystemUIFont"/>
                <a:ea typeface="Calibri" panose="020F0502020204030204" pitchFamily="34" charset="0"/>
                <a:cs typeface="AppleSystemUIFont"/>
              </a:rPr>
              <a:t>aundry budget </a:t>
            </a:r>
          </a:p>
          <a:p>
            <a:pPr marL="285750" indent="-285750">
              <a:buFont typeface="Arial" panose="020B0604020202020204" pitchFamily="34" charset="0"/>
              <a:buChar char="•"/>
            </a:pPr>
            <a:r>
              <a:rPr lang="tr-TR" sz="1800" dirty="0">
                <a:solidFill>
                  <a:schemeClr val="accent1">
                    <a:lumMod val="75000"/>
                  </a:schemeClr>
                </a:solidFill>
                <a:latin typeface="AppleSystemUIFont"/>
                <a:ea typeface="Calibri" panose="020F0502020204030204" pitchFamily="34" charset="0"/>
                <a:cs typeface="AppleSystemUIFont"/>
              </a:rPr>
              <a:t>W</a:t>
            </a:r>
            <a:r>
              <a:rPr lang="tr-TR" sz="1800" dirty="0">
                <a:solidFill>
                  <a:schemeClr val="accent1">
                    <a:lumMod val="75000"/>
                  </a:schemeClr>
                </a:solidFill>
                <a:effectLst/>
                <a:latin typeface="AppleSystemUIFont"/>
                <a:ea typeface="Calibri" panose="020F0502020204030204" pitchFamily="34" charset="0"/>
                <a:cs typeface="AppleSystemUIFont"/>
              </a:rPr>
              <a:t>orkflow in external departments</a:t>
            </a:r>
          </a:p>
          <a:p>
            <a:pPr marL="285750" indent="-285750">
              <a:buFont typeface="Arial" panose="020B0604020202020204" pitchFamily="34" charset="0"/>
              <a:buChar char="•"/>
            </a:pPr>
            <a:r>
              <a:rPr lang="tr-TR" sz="1800" dirty="0">
                <a:solidFill>
                  <a:schemeClr val="accent1">
                    <a:lumMod val="75000"/>
                  </a:schemeClr>
                </a:solidFill>
                <a:latin typeface="AppleSystemUIFont"/>
                <a:ea typeface="Calibri" panose="020F0502020204030204" pitchFamily="34" charset="0"/>
              </a:rPr>
              <a:t>Efficiency of laundry operation</a:t>
            </a:r>
            <a:r>
              <a:rPr lang="tr-TR" dirty="0">
                <a:solidFill>
                  <a:schemeClr val="accent1">
                    <a:lumMod val="75000"/>
                  </a:schemeClr>
                </a:solidFill>
                <a:effectLst/>
              </a:rPr>
              <a:t> </a:t>
            </a:r>
            <a:endParaRPr lang="tr-TR" dirty="0">
              <a:solidFill>
                <a:schemeClr val="accent1">
                  <a:lumMod val="75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5" name="Google Shape;375;p38"/>
          <p:cNvSpPr txBox="1">
            <a:spLocks noGrp="1"/>
          </p:cNvSpPr>
          <p:nvPr>
            <p:ph type="title"/>
          </p:nvPr>
        </p:nvSpPr>
        <p:spPr>
          <a:xfrm>
            <a:off x="1970617" y="1320564"/>
            <a:ext cx="6651126" cy="2502371"/>
          </a:xfrm>
          <a:prstGeom prst="rect">
            <a:avLst/>
          </a:prstGeom>
        </p:spPr>
        <p:txBody>
          <a:bodyPr spcFirstLastPara="1" wrap="square" lIns="91425" tIns="91425" rIns="91425" bIns="91425" anchor="t" anchorCtr="0">
            <a:noAutofit/>
          </a:bodyPr>
          <a:lstStyle/>
          <a:p>
            <a:pPr algn="l">
              <a:lnSpc>
                <a:spcPct val="150000"/>
              </a:lnSpc>
            </a:pPr>
            <a:r>
              <a:rPr lang="tr-TR" sz="1400" b="1" dirty="0">
                <a:solidFill>
                  <a:schemeClr val="accent1">
                    <a:lumMod val="75000"/>
                  </a:schemeClr>
                </a:solidFill>
                <a:effectLst/>
                <a:latin typeface="AppleSystemUIFont"/>
                <a:ea typeface="Calibri" panose="020F0502020204030204" pitchFamily="34" charset="0"/>
                <a:cs typeface="AppleSystemUIFont"/>
              </a:rPr>
              <a:t>1.     Determination of the Current Situation:</a:t>
            </a:r>
            <a:br>
              <a:rPr lang="tr-TR" sz="1400" b="1"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br>
            <a:r>
              <a:rPr lang="tr-TR" sz="1400" b="1"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a:t>
            </a:r>
            <a:r>
              <a:rPr lang="tr-TR" sz="1400" dirty="0">
                <a:solidFill>
                  <a:schemeClr val="accent1">
                    <a:lumMod val="75000"/>
                  </a:schemeClr>
                </a:solidFill>
                <a:effectLst/>
                <a:latin typeface="AppleSystemUIFont"/>
                <a:ea typeface="Calibri" panose="020F0502020204030204" pitchFamily="34" charset="0"/>
                <a:cs typeface="AppleSystemUIFont"/>
              </a:rPr>
              <a:t>·      Identification of existing capacity</a:t>
            </a:r>
            <a:br>
              <a:rPr lang="tr-TR" sz="14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br>
            <a:r>
              <a:rPr lang="tr-TR" sz="14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a:t>
            </a:r>
            <a:r>
              <a:rPr lang="tr-TR" sz="1400" dirty="0">
                <a:solidFill>
                  <a:schemeClr val="accent1">
                    <a:lumMod val="75000"/>
                  </a:schemeClr>
                </a:solidFill>
                <a:effectLst/>
                <a:latin typeface="AppleSystemUIFont"/>
                <a:ea typeface="Calibri" panose="020F0502020204030204" pitchFamily="34" charset="0"/>
                <a:cs typeface="AppleSystemUIFont"/>
              </a:rPr>
              <a:t>·      Costs</a:t>
            </a:r>
            <a:br>
              <a:rPr lang="tr-TR" sz="1400" b="1"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br>
            <a:r>
              <a:rPr lang="tr-TR" sz="1400" b="1" dirty="0">
                <a:solidFill>
                  <a:schemeClr val="accent1">
                    <a:lumMod val="75000"/>
                  </a:schemeClr>
                </a:solidFill>
                <a:effectLst/>
                <a:latin typeface="AppleSystemUIFont"/>
                <a:ea typeface="Calibri" panose="020F0502020204030204" pitchFamily="34" charset="0"/>
                <a:cs typeface="AppleSystemUIFont"/>
              </a:rPr>
              <a:t>2.     Analysis of the Possibility of Conducting Outsourced Services Within the Facility:</a:t>
            </a:r>
            <a:br>
              <a:rPr lang="tr-TR" sz="1400" b="1"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br>
            <a:r>
              <a:rPr lang="tr-TR" sz="14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a:t>
            </a:r>
            <a:r>
              <a:rPr lang="tr-TR" sz="1400" dirty="0">
                <a:solidFill>
                  <a:schemeClr val="accent1">
                    <a:lumMod val="75000"/>
                  </a:schemeClr>
                </a:solidFill>
                <a:effectLst/>
                <a:latin typeface="AppleSystemUIFont"/>
                <a:ea typeface="Calibri" panose="020F0502020204030204" pitchFamily="34" charset="0"/>
                <a:cs typeface="AppleSystemUIFont"/>
              </a:rPr>
              <a:t>·      Determination of necessary capacity (machinery, equipment, personnel, etc.)</a:t>
            </a:r>
            <a:br>
              <a:rPr lang="tr-TR" sz="14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br>
            <a:r>
              <a:rPr lang="tr-TR" sz="14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a:t>
            </a:r>
            <a:r>
              <a:rPr lang="tr-TR" sz="1400" dirty="0">
                <a:solidFill>
                  <a:schemeClr val="accent1">
                    <a:lumMod val="75000"/>
                  </a:schemeClr>
                </a:solidFill>
                <a:effectLst/>
                <a:latin typeface="AppleSystemUIFont"/>
                <a:ea typeface="Calibri" panose="020F0502020204030204" pitchFamily="34" charset="0"/>
                <a:cs typeface="AppleSystemUIFont"/>
              </a:rPr>
              <a:t>·      Scheduling</a:t>
            </a:r>
            <a:br>
              <a:rPr lang="tr-TR" sz="14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br>
            <a:r>
              <a:rPr lang="tr-TR" sz="14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a:t>
            </a:r>
            <a:r>
              <a:rPr lang="tr-TR" sz="1400" dirty="0">
                <a:solidFill>
                  <a:schemeClr val="accent1">
                    <a:lumMod val="75000"/>
                  </a:schemeClr>
                </a:solidFill>
                <a:effectLst/>
                <a:latin typeface="AppleSystemUIFont"/>
                <a:ea typeface="Calibri" panose="020F0502020204030204" pitchFamily="34" charset="0"/>
                <a:cs typeface="AppleSystemUIFont"/>
              </a:rPr>
              <a:t>·      Required laundry area size</a:t>
            </a:r>
            <a:br>
              <a:rPr lang="tr-TR" sz="1400" b="1" dirty="0">
                <a:solidFill>
                  <a:schemeClr val="accent1">
                    <a:lumMod val="75000"/>
                  </a:schemeClr>
                </a:solidFill>
                <a:effectLst/>
                <a:latin typeface="AppleSystemUIFont"/>
                <a:ea typeface="Calibri" panose="020F0502020204030204" pitchFamily="34" charset="0"/>
                <a:cs typeface="AppleSystemUIFont"/>
              </a:rPr>
            </a:br>
            <a:r>
              <a:rPr lang="tr-TR" sz="1400" b="1" dirty="0">
                <a:solidFill>
                  <a:schemeClr val="accent1">
                    <a:lumMod val="75000"/>
                  </a:schemeClr>
                </a:solidFill>
                <a:latin typeface="AppleSystemUIFont"/>
                <a:ea typeface="Calibri" panose="020F0502020204030204" pitchFamily="34" charset="0"/>
                <a:cs typeface="AppleSystemUIFont"/>
              </a:rPr>
              <a:t>3.     Solving problem</a:t>
            </a:r>
            <a:br>
              <a:rPr lang="tr-TR" sz="1400" b="1" dirty="0">
                <a:solidFill>
                  <a:schemeClr val="accent1">
                    <a:lumMod val="75000"/>
                  </a:schemeClr>
                </a:solidFill>
                <a:latin typeface="AppleSystemUIFont"/>
                <a:ea typeface="Calibri" panose="020F0502020204030204" pitchFamily="34" charset="0"/>
                <a:cs typeface="AppleSystemUIFont"/>
              </a:rPr>
            </a:br>
            <a:r>
              <a:rPr lang="tr-TR" sz="1400" b="1" dirty="0">
                <a:solidFill>
                  <a:schemeClr val="accent1">
                    <a:lumMod val="75000"/>
                  </a:schemeClr>
                </a:solidFill>
                <a:latin typeface="AppleSystemUIFont"/>
                <a:ea typeface="Calibri" panose="020F0502020204030204" pitchFamily="34" charset="0"/>
                <a:cs typeface="AppleSystemUIFont"/>
              </a:rPr>
              <a:t>4.     Further Research</a:t>
            </a:r>
            <a:br>
              <a:rPr lang="tr-TR" sz="1400" dirty="0">
                <a:effectLst/>
                <a:latin typeface="Calibri" panose="020F0502020204030204" pitchFamily="34" charset="0"/>
                <a:ea typeface="Calibri" panose="020F0502020204030204" pitchFamily="34" charset="0"/>
                <a:cs typeface="Times New Roman" panose="02020603050405020304" pitchFamily="18" charset="0"/>
              </a:rPr>
            </a:br>
            <a:endParaRPr lang="tr-TR" sz="1400" dirty="0"/>
          </a:p>
        </p:txBody>
      </p:sp>
      <mc:AlternateContent xmlns:mc="http://schemas.openxmlformats.org/markup-compatibility/2006" xmlns:p14="http://schemas.microsoft.com/office/powerpoint/2010/main">
        <mc:Choice Requires="p14">
          <p:contentPart p14:bwMode="auto" r:id="rId3">
            <p14:nvContentPartPr>
              <p14:cNvPr id="2" name="Mürekkep 1">
                <a:extLst>
                  <a:ext uri="{FF2B5EF4-FFF2-40B4-BE49-F238E27FC236}">
                    <a16:creationId xmlns:a16="http://schemas.microsoft.com/office/drawing/2014/main" id="{737647B5-97E3-6B72-85E9-0D0866200573}"/>
                  </a:ext>
                </a:extLst>
              </p14:cNvPr>
              <p14:cNvContentPartPr/>
              <p14:nvPr/>
            </p14:nvContentPartPr>
            <p14:xfrm>
              <a:off x="3033237" y="2499193"/>
              <a:ext cx="360" cy="360"/>
            </p14:xfrm>
          </p:contentPart>
        </mc:Choice>
        <mc:Fallback xmlns="">
          <p:pic>
            <p:nvPicPr>
              <p:cNvPr id="2" name="Mürekkep 1">
                <a:extLst>
                  <a:ext uri="{FF2B5EF4-FFF2-40B4-BE49-F238E27FC236}">
                    <a16:creationId xmlns:a16="http://schemas.microsoft.com/office/drawing/2014/main" id="{737647B5-97E3-6B72-85E9-0D0866200573}"/>
                  </a:ext>
                </a:extLst>
              </p:cNvPr>
              <p:cNvPicPr/>
              <p:nvPr/>
            </p:nvPicPr>
            <p:blipFill>
              <a:blip r:embed="rId4"/>
              <a:stretch>
                <a:fillRect/>
              </a:stretch>
            </p:blipFill>
            <p:spPr>
              <a:xfrm>
                <a:off x="3024237" y="2490193"/>
                <a:ext cx="18000" cy="18000"/>
              </a:xfrm>
              <a:prstGeom prst="rect">
                <a:avLst/>
              </a:prstGeom>
            </p:spPr>
          </p:pic>
        </mc:Fallback>
      </mc:AlternateContent>
      <p:sp>
        <p:nvSpPr>
          <p:cNvPr id="5" name="Google Shape;308;p35">
            <a:extLst>
              <a:ext uri="{FF2B5EF4-FFF2-40B4-BE49-F238E27FC236}">
                <a16:creationId xmlns:a16="http://schemas.microsoft.com/office/drawing/2014/main" id="{A8BDE29F-33AB-44CE-87C4-B3517167C4E0}"/>
              </a:ext>
            </a:extLst>
          </p:cNvPr>
          <p:cNvSpPr txBox="1">
            <a:spLocks/>
          </p:cNvSpPr>
          <p:nvPr/>
        </p:nvSpPr>
        <p:spPr>
          <a:xfrm>
            <a:off x="497931" y="603111"/>
            <a:ext cx="77040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15000"/>
              </a:lnSpc>
              <a:spcBef>
                <a:spcPts val="0"/>
              </a:spcBef>
              <a:spcAft>
                <a:spcPts val="0"/>
              </a:spcAft>
              <a:buClr>
                <a:schemeClr val="dk1"/>
              </a:buClr>
              <a:buSzPts val="3000"/>
              <a:buFont typeface="Figtree Black"/>
              <a:buNone/>
              <a:defRPr sz="2800" b="0" i="0" u="none" strike="noStrike" cap="none">
                <a:solidFill>
                  <a:schemeClr val="dk1"/>
                </a:solidFill>
                <a:latin typeface="Figtree Black"/>
                <a:ea typeface="Figtree Black"/>
                <a:cs typeface="Figtree Black"/>
                <a:sym typeface="Figtree Black"/>
              </a:defRPr>
            </a:lvl1pPr>
            <a:lvl2pPr marR="0" lvl="1" algn="ctr" rtl="0">
              <a:lnSpc>
                <a:spcPct val="100000"/>
              </a:lnSpc>
              <a:spcBef>
                <a:spcPts val="0"/>
              </a:spcBef>
              <a:spcAft>
                <a:spcPts val="0"/>
              </a:spcAft>
              <a:buClr>
                <a:schemeClr val="dk1"/>
              </a:buClr>
              <a:buSzPts val="3000"/>
              <a:buFont typeface="Figtree Black"/>
              <a:buNone/>
              <a:defRPr sz="3000" b="0" i="0" u="none" strike="noStrike" cap="none">
                <a:solidFill>
                  <a:schemeClr val="dk1"/>
                </a:solidFill>
                <a:latin typeface="Figtree Black"/>
                <a:ea typeface="Figtree Black"/>
                <a:cs typeface="Figtree Black"/>
                <a:sym typeface="Figtree Black"/>
              </a:defRPr>
            </a:lvl2pPr>
            <a:lvl3pPr marR="0" lvl="2" algn="ctr" rtl="0">
              <a:lnSpc>
                <a:spcPct val="100000"/>
              </a:lnSpc>
              <a:spcBef>
                <a:spcPts val="0"/>
              </a:spcBef>
              <a:spcAft>
                <a:spcPts val="0"/>
              </a:spcAft>
              <a:buClr>
                <a:schemeClr val="dk1"/>
              </a:buClr>
              <a:buSzPts val="3000"/>
              <a:buFont typeface="Figtree Black"/>
              <a:buNone/>
              <a:defRPr sz="3000" b="0" i="0" u="none" strike="noStrike" cap="none">
                <a:solidFill>
                  <a:schemeClr val="dk1"/>
                </a:solidFill>
                <a:latin typeface="Figtree Black"/>
                <a:ea typeface="Figtree Black"/>
                <a:cs typeface="Figtree Black"/>
                <a:sym typeface="Figtree Black"/>
              </a:defRPr>
            </a:lvl3pPr>
            <a:lvl4pPr marR="0" lvl="3" algn="ctr" rtl="0">
              <a:lnSpc>
                <a:spcPct val="100000"/>
              </a:lnSpc>
              <a:spcBef>
                <a:spcPts val="0"/>
              </a:spcBef>
              <a:spcAft>
                <a:spcPts val="0"/>
              </a:spcAft>
              <a:buClr>
                <a:schemeClr val="dk1"/>
              </a:buClr>
              <a:buSzPts val="3000"/>
              <a:buFont typeface="Figtree Black"/>
              <a:buNone/>
              <a:defRPr sz="3000" b="0" i="0" u="none" strike="noStrike" cap="none">
                <a:solidFill>
                  <a:schemeClr val="dk1"/>
                </a:solidFill>
                <a:latin typeface="Figtree Black"/>
                <a:ea typeface="Figtree Black"/>
                <a:cs typeface="Figtree Black"/>
                <a:sym typeface="Figtree Black"/>
              </a:defRPr>
            </a:lvl4pPr>
            <a:lvl5pPr marR="0" lvl="4" algn="ctr" rtl="0">
              <a:lnSpc>
                <a:spcPct val="100000"/>
              </a:lnSpc>
              <a:spcBef>
                <a:spcPts val="0"/>
              </a:spcBef>
              <a:spcAft>
                <a:spcPts val="0"/>
              </a:spcAft>
              <a:buClr>
                <a:schemeClr val="dk1"/>
              </a:buClr>
              <a:buSzPts val="3000"/>
              <a:buFont typeface="Figtree Black"/>
              <a:buNone/>
              <a:defRPr sz="3000" b="0" i="0" u="none" strike="noStrike" cap="none">
                <a:solidFill>
                  <a:schemeClr val="dk1"/>
                </a:solidFill>
                <a:latin typeface="Figtree Black"/>
                <a:ea typeface="Figtree Black"/>
                <a:cs typeface="Figtree Black"/>
                <a:sym typeface="Figtree Black"/>
              </a:defRPr>
            </a:lvl5pPr>
            <a:lvl6pPr marR="0" lvl="5" algn="ctr" rtl="0">
              <a:lnSpc>
                <a:spcPct val="100000"/>
              </a:lnSpc>
              <a:spcBef>
                <a:spcPts val="0"/>
              </a:spcBef>
              <a:spcAft>
                <a:spcPts val="0"/>
              </a:spcAft>
              <a:buClr>
                <a:schemeClr val="dk1"/>
              </a:buClr>
              <a:buSzPts val="3000"/>
              <a:buFont typeface="Figtree Black"/>
              <a:buNone/>
              <a:defRPr sz="3000" b="0" i="0" u="none" strike="noStrike" cap="none">
                <a:solidFill>
                  <a:schemeClr val="dk1"/>
                </a:solidFill>
                <a:latin typeface="Figtree Black"/>
                <a:ea typeface="Figtree Black"/>
                <a:cs typeface="Figtree Black"/>
                <a:sym typeface="Figtree Black"/>
              </a:defRPr>
            </a:lvl6pPr>
            <a:lvl7pPr marR="0" lvl="6" algn="ctr" rtl="0">
              <a:lnSpc>
                <a:spcPct val="100000"/>
              </a:lnSpc>
              <a:spcBef>
                <a:spcPts val="0"/>
              </a:spcBef>
              <a:spcAft>
                <a:spcPts val="0"/>
              </a:spcAft>
              <a:buClr>
                <a:schemeClr val="dk1"/>
              </a:buClr>
              <a:buSzPts val="3000"/>
              <a:buFont typeface="Figtree Black"/>
              <a:buNone/>
              <a:defRPr sz="3000" b="0" i="0" u="none" strike="noStrike" cap="none">
                <a:solidFill>
                  <a:schemeClr val="dk1"/>
                </a:solidFill>
                <a:latin typeface="Figtree Black"/>
                <a:ea typeface="Figtree Black"/>
                <a:cs typeface="Figtree Black"/>
                <a:sym typeface="Figtree Black"/>
              </a:defRPr>
            </a:lvl7pPr>
            <a:lvl8pPr marR="0" lvl="7" algn="ctr" rtl="0">
              <a:lnSpc>
                <a:spcPct val="100000"/>
              </a:lnSpc>
              <a:spcBef>
                <a:spcPts val="0"/>
              </a:spcBef>
              <a:spcAft>
                <a:spcPts val="0"/>
              </a:spcAft>
              <a:buClr>
                <a:schemeClr val="dk1"/>
              </a:buClr>
              <a:buSzPts val="3000"/>
              <a:buFont typeface="Figtree Black"/>
              <a:buNone/>
              <a:defRPr sz="3000" b="0" i="0" u="none" strike="noStrike" cap="none">
                <a:solidFill>
                  <a:schemeClr val="dk1"/>
                </a:solidFill>
                <a:latin typeface="Figtree Black"/>
                <a:ea typeface="Figtree Black"/>
                <a:cs typeface="Figtree Black"/>
                <a:sym typeface="Figtree Black"/>
              </a:defRPr>
            </a:lvl8pPr>
            <a:lvl9pPr marR="0" lvl="8" algn="ctr" rtl="0">
              <a:lnSpc>
                <a:spcPct val="100000"/>
              </a:lnSpc>
              <a:spcBef>
                <a:spcPts val="0"/>
              </a:spcBef>
              <a:spcAft>
                <a:spcPts val="0"/>
              </a:spcAft>
              <a:buClr>
                <a:schemeClr val="dk1"/>
              </a:buClr>
              <a:buSzPts val="3000"/>
              <a:buFont typeface="Figtree Black"/>
              <a:buNone/>
              <a:defRPr sz="3000" b="0" i="0" u="none" strike="noStrike" cap="none">
                <a:solidFill>
                  <a:schemeClr val="dk1"/>
                </a:solidFill>
                <a:latin typeface="Figtree Black"/>
                <a:ea typeface="Figtree Black"/>
                <a:cs typeface="Figtree Black"/>
                <a:sym typeface="Figtree Black"/>
              </a:defRPr>
            </a:lvl9pPr>
          </a:lstStyle>
          <a:p>
            <a:pPr algn="ctr"/>
            <a:r>
              <a:rPr lang="tr-TR" sz="3200" dirty="0">
                <a:solidFill>
                  <a:schemeClr val="accent1">
                    <a:lumMod val="50000"/>
                  </a:schemeClr>
                </a:solidFill>
              </a:rPr>
              <a:t>Stages of this Project</a:t>
            </a:r>
          </a:p>
          <a:p>
            <a:pPr algn="ctr"/>
            <a:endParaRPr lang="tr-TR" sz="3200" dirty="0">
              <a:solidFill>
                <a:schemeClr val="accent1">
                  <a:lumMod val="50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39"/>
          <p:cNvSpPr txBox="1">
            <a:spLocks noGrp="1"/>
          </p:cNvSpPr>
          <p:nvPr>
            <p:ph type="title"/>
          </p:nvPr>
        </p:nvSpPr>
        <p:spPr>
          <a:xfrm>
            <a:off x="2603050" y="1856112"/>
            <a:ext cx="5169350" cy="2567297"/>
          </a:xfrm>
          <a:prstGeom prst="rect">
            <a:avLst/>
          </a:prstGeom>
        </p:spPr>
        <p:txBody>
          <a:bodyPr spcFirstLastPara="1" wrap="square" lIns="182875" tIns="91425" rIns="182875" bIns="91425" anchor="ctr" anchorCtr="0">
            <a:noAutofit/>
          </a:bodyPr>
          <a:lstStyle/>
          <a:p>
            <a:pPr marL="0" lvl="0" indent="0" algn="l" rtl="0">
              <a:spcBef>
                <a:spcPts val="0"/>
              </a:spcBef>
              <a:spcAft>
                <a:spcPts val="0"/>
              </a:spcAft>
              <a:buNone/>
            </a:pPr>
            <a:r>
              <a:rPr lang="en" dirty="0"/>
              <a:t>Determination of the Current Situation</a:t>
            </a:r>
            <a:endParaRPr lang="tr-T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7" name="Google Shape;397;p41"/>
          <p:cNvSpPr txBox="1">
            <a:spLocks noGrp="1"/>
          </p:cNvSpPr>
          <p:nvPr>
            <p:ph type="title"/>
          </p:nvPr>
        </p:nvSpPr>
        <p:spPr>
          <a:xfrm>
            <a:off x="724647" y="573842"/>
            <a:ext cx="3198300" cy="1502100"/>
          </a:xfrm>
          <a:prstGeom prst="rect">
            <a:avLst/>
          </a:prstGeom>
        </p:spPr>
        <p:txBody>
          <a:bodyPr spcFirstLastPara="1" wrap="square" lIns="91425" tIns="91425" rIns="91425" bIns="91425" anchor="t" anchorCtr="0">
            <a:noAutofit/>
          </a:bodyPr>
          <a:lstStyle/>
          <a:p>
            <a:pPr lvl="0"/>
            <a:r>
              <a:rPr lang="tr-TR" dirty="0">
                <a:solidFill>
                  <a:schemeClr val="accent1">
                    <a:lumMod val="50000"/>
                  </a:schemeClr>
                </a:solidFill>
              </a:rPr>
              <a:t>Current Situation</a:t>
            </a:r>
          </a:p>
        </p:txBody>
      </p:sp>
      <p:pic>
        <p:nvPicPr>
          <p:cNvPr id="5" name="Resim Yer Tutucusu 4">
            <a:extLst>
              <a:ext uri="{FF2B5EF4-FFF2-40B4-BE49-F238E27FC236}">
                <a16:creationId xmlns:a16="http://schemas.microsoft.com/office/drawing/2014/main" id="{6627710A-90FF-EEF0-5854-61507BD76234}"/>
              </a:ext>
            </a:extLst>
          </p:cNvPr>
          <p:cNvPicPr>
            <a:picLocks noGrp="1" noChangeAspect="1"/>
          </p:cNvPicPr>
          <p:nvPr>
            <p:ph type="pic" idx="2"/>
          </p:nvPr>
        </p:nvPicPr>
        <p:blipFill>
          <a:blip r:embed="rId3"/>
          <a:srcRect t="8518" b="8518"/>
          <a:stretch>
            <a:fillRect/>
          </a:stretch>
        </p:blipFill>
        <p:spPr>
          <a:xfrm>
            <a:off x="4494050" y="231494"/>
            <a:ext cx="4406882" cy="4676172"/>
          </a:xfrm>
        </p:spPr>
      </p:pic>
      <p:sp>
        <p:nvSpPr>
          <p:cNvPr id="4" name="Dikdörtgen 3"/>
          <p:cNvSpPr/>
          <p:nvPr/>
        </p:nvSpPr>
        <p:spPr>
          <a:xfrm>
            <a:off x="496826" y="1324892"/>
            <a:ext cx="3653943" cy="3470437"/>
          </a:xfrm>
          <a:prstGeom prst="rect">
            <a:avLst/>
          </a:prstGeom>
        </p:spPr>
        <p:txBody>
          <a:bodyPr wrap="square">
            <a:spAutoFit/>
          </a:bodyPr>
          <a:lstStyle/>
          <a:p>
            <a:pPr marL="0" indent="0" algn="just">
              <a:lnSpc>
                <a:spcPct val="200000"/>
              </a:lnSpc>
            </a:pPr>
            <a:r>
              <a:rPr lang="en-US" sz="1600" dirty="0">
                <a:solidFill>
                  <a:schemeClr val="accent1">
                    <a:lumMod val="75000"/>
                  </a:schemeClr>
                </a:solidFill>
                <a:latin typeface="AppleSystemUIFont"/>
                <a:ea typeface="Calibri" panose="020F0502020204030204" pitchFamily="34" charset="0"/>
                <a:cs typeface="Times New Roman" panose="02020603050405020304" pitchFamily="18" charset="0"/>
              </a:rPr>
              <a:t>The laundry is located on-site and is used to wash </a:t>
            </a:r>
            <a:r>
              <a:rPr lang="en-US" sz="1600" b="1" i="1" dirty="0">
                <a:solidFill>
                  <a:schemeClr val="accent1">
                    <a:lumMod val="75000"/>
                  </a:schemeClr>
                </a:solidFill>
                <a:latin typeface="AppleSystemUIFont"/>
                <a:ea typeface="Calibri" panose="020F0502020204030204" pitchFamily="34" charset="0"/>
                <a:cs typeface="Times New Roman" panose="02020603050405020304" pitchFamily="18" charset="0"/>
              </a:rPr>
              <a:t>towels, blankets, and uniforms</a:t>
            </a:r>
            <a:r>
              <a:rPr lang="en-US" sz="1600" dirty="0">
                <a:solidFill>
                  <a:schemeClr val="accent1">
                    <a:lumMod val="75000"/>
                  </a:schemeClr>
                </a:solidFill>
                <a:latin typeface="AppleSystemUIFont"/>
                <a:ea typeface="Calibri" panose="020F0502020204030204" pitchFamily="34" charset="0"/>
                <a:cs typeface="Times New Roman" panose="02020603050405020304" pitchFamily="18" charset="0"/>
              </a:rPr>
              <a:t>. </a:t>
            </a:r>
            <a:endParaRPr lang="tr-TR" sz="1600" dirty="0">
              <a:solidFill>
                <a:schemeClr val="accent1">
                  <a:lumMod val="75000"/>
                </a:schemeClr>
              </a:solidFill>
              <a:latin typeface="AppleSystemUIFont"/>
              <a:ea typeface="Calibri" panose="020F0502020204030204" pitchFamily="34" charset="0"/>
              <a:cs typeface="Times New Roman" panose="02020603050405020304" pitchFamily="18" charset="0"/>
            </a:endParaRPr>
          </a:p>
          <a:p>
            <a:pPr marL="0" indent="0" algn="just">
              <a:lnSpc>
                <a:spcPct val="200000"/>
              </a:lnSpc>
            </a:pPr>
            <a:endParaRPr lang="tr-TR" sz="1600" dirty="0">
              <a:solidFill>
                <a:schemeClr val="accent1">
                  <a:lumMod val="75000"/>
                </a:schemeClr>
              </a:solidFill>
              <a:latin typeface="AppleSystemUIFont"/>
              <a:ea typeface="Calibri" panose="020F0502020204030204" pitchFamily="34" charset="0"/>
              <a:cs typeface="Times New Roman" panose="02020603050405020304" pitchFamily="18" charset="0"/>
            </a:endParaRPr>
          </a:p>
          <a:p>
            <a:pPr marL="0" indent="0" algn="just">
              <a:lnSpc>
                <a:spcPct val="200000"/>
              </a:lnSpc>
            </a:pPr>
            <a:r>
              <a:rPr lang="en-US" sz="1600" dirty="0">
                <a:solidFill>
                  <a:schemeClr val="accent1">
                    <a:lumMod val="75000"/>
                  </a:schemeClr>
                </a:solidFill>
                <a:latin typeface="AppleSystemUIFont"/>
                <a:ea typeface="Calibri" panose="020F0502020204030204" pitchFamily="34" charset="0"/>
                <a:cs typeface="Times New Roman" panose="02020603050405020304" pitchFamily="18" charset="0"/>
              </a:rPr>
              <a:t>Meanwhile </a:t>
            </a:r>
            <a:r>
              <a:rPr lang="en-US" sz="1600" b="1" i="1" dirty="0">
                <a:solidFill>
                  <a:schemeClr val="accent1">
                    <a:lumMod val="75000"/>
                  </a:schemeClr>
                </a:solidFill>
                <a:latin typeface="AppleSystemUIFont"/>
                <a:ea typeface="Calibri" panose="020F0502020204030204" pitchFamily="34" charset="0"/>
                <a:cs typeface="Times New Roman" panose="02020603050405020304" pitchFamily="18" charset="0"/>
              </a:rPr>
              <a:t>sheets, bed linens, tablecloths, napkins, and pillowcases </a:t>
            </a:r>
            <a:r>
              <a:rPr lang="en-US" sz="1600" dirty="0">
                <a:solidFill>
                  <a:schemeClr val="accent1">
                    <a:lumMod val="75000"/>
                  </a:schemeClr>
                </a:solidFill>
                <a:latin typeface="AppleSystemUIFont"/>
                <a:ea typeface="Calibri" panose="020F0502020204030204" pitchFamily="34" charset="0"/>
                <a:cs typeface="Times New Roman" panose="02020603050405020304" pitchFamily="18" charset="0"/>
              </a:rPr>
              <a:t>are washed through external service procurement. </a:t>
            </a:r>
            <a:endParaRPr lang="tr-TR" sz="1600" dirty="0">
              <a:solidFill>
                <a:schemeClr val="accent1">
                  <a:lumMod val="75000"/>
                </a:schemeClr>
              </a:solidFill>
              <a:latin typeface="AppleSystemUIFont"/>
              <a:ea typeface="Calibri" panose="020F0502020204030204" pitchFamily="34" charset="0"/>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Elegant Black &amp; White Thesis Defense by Slidesg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3097</TotalTime>
  <Words>2101</Words>
  <Application>Microsoft Macintosh PowerPoint</Application>
  <PresentationFormat>On-screen Show (16:9)</PresentationFormat>
  <Paragraphs>213</Paragraphs>
  <Slides>20</Slides>
  <Notes>20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Calibri</vt:lpstr>
      <vt:lpstr>Hanken Grotesk</vt:lpstr>
      <vt:lpstr>Söhne</vt:lpstr>
      <vt:lpstr>Google Sans</vt:lpstr>
      <vt:lpstr>Symbol</vt:lpstr>
      <vt:lpstr>Arial</vt:lpstr>
      <vt:lpstr>Figtree Black</vt:lpstr>
      <vt:lpstr>AppleSystemUIFont</vt:lpstr>
      <vt:lpstr>Elegant Black &amp; White Thesis Defense by Slidesgo</vt:lpstr>
      <vt:lpstr>Hotel Laundry Optimization</vt:lpstr>
      <vt:lpstr>Contents</vt:lpstr>
      <vt:lpstr>Antalya</vt:lpstr>
      <vt:lpstr>PowerPoint Presentation</vt:lpstr>
      <vt:lpstr>PowerPoint Presentation</vt:lpstr>
      <vt:lpstr>Objectives of the research </vt:lpstr>
      <vt:lpstr>1.     Determination of the Current Situation:      ·      Identification of existing capacity      ·      Costs 2.     Analysis of the Possibility of Conducting Outsourced Services Within the Facility:      ·      Determination of necessary capacity (machinery, equipment, personnel, etc.)      ·      Scheduling      ·      Required laundry area size 3.     Solving problem 4.     Further Research </vt:lpstr>
      <vt:lpstr>Determination of the Current Situation</vt:lpstr>
      <vt:lpstr>Current Situation</vt:lpstr>
      <vt:lpstr>PowerPoint Presentation</vt:lpstr>
      <vt:lpstr>PowerPoint Presentation</vt:lpstr>
      <vt:lpstr>PowerPoint Presentation</vt:lpstr>
      <vt:lpstr>PowerPoint Presentation</vt:lpstr>
      <vt:lpstr>PowerPoint Presentation</vt:lpstr>
      <vt:lpstr>PowerPoint Presentation</vt:lpstr>
      <vt:lpstr>Suggested Solutions of the Problem</vt:lpstr>
      <vt:lpstr>PowerPoint Presentation</vt:lpstr>
      <vt:lpstr>Further Research</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Hotel Laundry Optimization</dc:title>
  <dc:creator>Seçil GÜLBUDAK</dc:creator>
  <cp:lastModifiedBy>AYBÜKE ŞAHİN</cp:lastModifiedBy>
  <cp:revision>71</cp:revision>
  <dcterms:modified xsi:type="dcterms:W3CDTF">2024-03-14T23:18:39Z</dcterms:modified>
</cp:coreProperties>
</file>